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Spline Sans"/>
      <p:regular r:id="rId26"/>
      <p:bold r:id="rId27"/>
    </p:embeddedFont>
    <p:embeddedFont>
      <p:font typeface="Anaheim"/>
      <p:regular r:id="rId28"/>
      <p:bold r:id="rId29"/>
    </p:embeddedFont>
    <p:embeddedFont>
      <p:font typeface="Didact Gothic"/>
      <p:regular r:id="rId30"/>
    </p:embeddedFont>
    <p:embeddedFont>
      <p:font typeface="PT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plineSans-regular.fntdata"/><Relationship Id="rId25" Type="http://schemas.openxmlformats.org/officeDocument/2006/relationships/slide" Target="slides/slide21.xml"/><Relationship Id="rId28" Type="http://schemas.openxmlformats.org/officeDocument/2006/relationships/font" Target="fonts/Anaheim-regular.fntdata"/><Relationship Id="rId27" Type="http://schemas.openxmlformats.org/officeDocument/2006/relationships/font" Target="fonts/Spline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ahei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regular.fntdata"/><Relationship Id="rId30" Type="http://schemas.openxmlformats.org/officeDocument/2006/relationships/font" Target="fonts/DidactGothic-regular.fntdata"/><Relationship Id="rId11" Type="http://schemas.openxmlformats.org/officeDocument/2006/relationships/slide" Target="slides/slide7.xml"/><Relationship Id="rId33" Type="http://schemas.openxmlformats.org/officeDocument/2006/relationships/font" Target="fonts/PTSans-italic.fntdata"/><Relationship Id="rId10" Type="http://schemas.openxmlformats.org/officeDocument/2006/relationships/slide" Target="slides/slide6.xml"/><Relationship Id="rId32" Type="http://schemas.openxmlformats.org/officeDocument/2006/relationships/font" Target="fonts/PT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d59553b9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d59553b9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060530bb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060530bb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d59553b9a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d59553b9a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d59553b9a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d59553b9a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d59553b9a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d59553b9a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d59553b9a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d59553b9a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d59553b9a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d59553b9a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d59553b9a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d59553b9a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060530bb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060530bb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d59553b9a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d59553b9a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d59553b9a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d59553b9a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d59553b9a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d59553b9a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59553b9a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d59553b9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d59553b9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d59553b9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d59553b9a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d59553b9a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060530bb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060530bb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d59553b9a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d59553b9a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60530bb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60530bb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60530bb4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060530bb4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1914699" y="-2396091"/>
            <a:ext cx="13208322" cy="9416875"/>
            <a:chOff x="-1914699" y="-2396091"/>
            <a:chExt cx="13208322" cy="9416875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>
              <a:off x="1839876" y="488499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1743575" y="-1073070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4211150" y="-968325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54200" y="2557425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78425" y="3400175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4826050" y="-2048650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 rot="500098">
              <a:off x="6238013" y="-1637207"/>
              <a:ext cx="4385530" cy="3243516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flipH="1" rot="500098">
              <a:off x="6467088" y="-1866282"/>
              <a:ext cx="4385530" cy="3243516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flipH="1" rot="500098">
              <a:off x="6696163" y="-2095357"/>
              <a:ext cx="4385530" cy="3243516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flipH="1" rot="10800000">
              <a:off x="-1601249" y="3103524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flipH="1" rot="10800000">
              <a:off x="-1757974" y="3441124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flipH="1" rot="10800000">
              <a:off x="-1914699" y="3778724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2"/>
          <p:cNvSpPr txBox="1"/>
          <p:nvPr>
            <p:ph type="ctrTitle"/>
          </p:nvPr>
        </p:nvSpPr>
        <p:spPr>
          <a:xfrm>
            <a:off x="1396913" y="1431450"/>
            <a:ext cx="6350100" cy="18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1396988" y="323625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5" name="Google Shape;25;p2"/>
          <p:cNvGrpSpPr/>
          <p:nvPr/>
        </p:nvGrpSpPr>
        <p:grpSpPr>
          <a:xfrm>
            <a:off x="265397" y="161080"/>
            <a:ext cx="8591327" cy="4829996"/>
            <a:chOff x="265397" y="161080"/>
            <a:chExt cx="8591327" cy="4829996"/>
          </a:xfrm>
        </p:grpSpPr>
        <p:sp>
          <p:nvSpPr>
            <p:cNvPr id="26" name="Google Shape;26;p2"/>
            <p:cNvSpPr/>
            <p:nvPr/>
          </p:nvSpPr>
          <p:spPr>
            <a:xfrm>
              <a:off x="8712748" y="2073539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86959" y="14385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5397" y="142517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5553" y="1139565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30679" y="49328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67081" y="2595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331912" y="1610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41321" y="239175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2750" y="168241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867820" y="162985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66515" y="34748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98185" y="44449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41143" y="344151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95791" y="489659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11"/>
          <p:cNvGrpSpPr/>
          <p:nvPr/>
        </p:nvGrpSpPr>
        <p:grpSpPr>
          <a:xfrm>
            <a:off x="-1551877" y="-2179951"/>
            <a:ext cx="12714026" cy="8992001"/>
            <a:chOff x="-1551877" y="-2179951"/>
            <a:chExt cx="12714026" cy="8992001"/>
          </a:xfrm>
        </p:grpSpPr>
        <p:pic>
          <p:nvPicPr>
            <p:cNvPr id="210" name="Google Shape;210;p11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>
              <a:off x="1422125" y="279250"/>
              <a:ext cx="7921777" cy="536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019899" y="1660799"/>
              <a:ext cx="6201052" cy="3437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284277" y="-1505701"/>
              <a:ext cx="5854152" cy="5513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415874" y="1992549"/>
              <a:ext cx="6201052" cy="3437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551877" y="-2179951"/>
              <a:ext cx="5854152" cy="5513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11"/>
            <p:cNvSpPr/>
            <p:nvPr/>
          </p:nvSpPr>
          <p:spPr>
            <a:xfrm flipH="1" rot="5400000">
              <a:off x="6948906" y="1781731"/>
              <a:ext cx="4435306" cy="3280331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 flipH="1" rot="5400000">
              <a:off x="7304331" y="2137131"/>
              <a:ext cx="4435306" cy="3280331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1617600" y="1815750"/>
            <a:ext cx="5908800" cy="10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1617600" y="2830650"/>
            <a:ext cx="590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274848" y="86822"/>
            <a:ext cx="8398960" cy="4899897"/>
            <a:chOff x="274848" y="86822"/>
            <a:chExt cx="8398960" cy="4899897"/>
          </a:xfrm>
        </p:grpSpPr>
        <p:sp>
          <p:nvSpPr>
            <p:cNvPr id="220" name="Google Shape;220;p11"/>
            <p:cNvSpPr/>
            <p:nvPr/>
          </p:nvSpPr>
          <p:spPr>
            <a:xfrm>
              <a:off x="8444411" y="173289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615559" y="8289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41147" y="362588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74853" y="48412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6916279" y="47042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4027281" y="360150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4212162" y="1610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760721" y="173300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3766875" y="4736526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701270" y="86822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8073465" y="27925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74848" y="40080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972568" y="476303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3395791" y="489659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3"/>
          <p:cNvGrpSpPr/>
          <p:nvPr/>
        </p:nvGrpSpPr>
        <p:grpSpPr>
          <a:xfrm>
            <a:off x="-703392" y="-1575900"/>
            <a:ext cx="11565494" cy="8072514"/>
            <a:chOff x="-703392" y="-1575900"/>
            <a:chExt cx="11565494" cy="8072514"/>
          </a:xfrm>
        </p:grpSpPr>
        <p:pic>
          <p:nvPicPr>
            <p:cNvPr id="238" name="Google Shape;23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192526" y="3320750"/>
              <a:ext cx="4067430" cy="2389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14569" y="3553951"/>
              <a:ext cx="4067430" cy="2389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745488" y="-954136"/>
              <a:ext cx="3111250" cy="245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934472" y="-1249288"/>
              <a:ext cx="3111250" cy="245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13"/>
            <p:cNvSpPr/>
            <p:nvPr/>
          </p:nvSpPr>
          <p:spPr>
            <a:xfrm rot="-10298267">
              <a:off x="7212139" y="3422302"/>
              <a:ext cx="3354754" cy="2481159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 rot="-10298267">
              <a:off x="7344764" y="3784702"/>
              <a:ext cx="3354754" cy="2481159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 flipH="1" rot="-5259981">
              <a:off x="-756642" y="-1054806"/>
              <a:ext cx="2360062" cy="174549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3"/>
            <p:cNvSpPr/>
            <p:nvPr/>
          </p:nvSpPr>
          <p:spPr>
            <a:xfrm flipH="1" rot="-5259981">
              <a:off x="-963352" y="-1220175"/>
              <a:ext cx="2360062" cy="174549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47" name="Google Shape;247;p13"/>
          <p:cNvSpPr txBox="1"/>
          <p:nvPr>
            <p:ph hasCustomPrompt="1" idx="2" type="title"/>
          </p:nvPr>
        </p:nvSpPr>
        <p:spPr>
          <a:xfrm>
            <a:off x="1695875" y="15553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/>
          <p:nvPr>
            <p:ph hasCustomPrompt="1" idx="3" type="title"/>
          </p:nvPr>
        </p:nvSpPr>
        <p:spPr>
          <a:xfrm>
            <a:off x="1695875" y="28508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/>
          <p:nvPr>
            <p:ph hasCustomPrompt="1" idx="4" type="title"/>
          </p:nvPr>
        </p:nvSpPr>
        <p:spPr>
          <a:xfrm>
            <a:off x="4204650" y="15553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/>
          <p:nvPr>
            <p:ph hasCustomPrompt="1" idx="5" type="title"/>
          </p:nvPr>
        </p:nvSpPr>
        <p:spPr>
          <a:xfrm>
            <a:off x="4204650" y="28508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/>
          <p:nvPr>
            <p:ph hasCustomPrompt="1" idx="6" type="title"/>
          </p:nvPr>
        </p:nvSpPr>
        <p:spPr>
          <a:xfrm>
            <a:off x="6713425" y="15553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/>
          <p:nvPr>
            <p:ph hasCustomPrompt="1" idx="7" type="title"/>
          </p:nvPr>
        </p:nvSpPr>
        <p:spPr>
          <a:xfrm>
            <a:off x="6713425" y="28508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/>
          <p:nvPr>
            <p:ph idx="1" type="subTitle"/>
          </p:nvPr>
        </p:nvSpPr>
        <p:spPr>
          <a:xfrm>
            <a:off x="910475" y="19267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54" name="Google Shape;254;p13"/>
          <p:cNvSpPr txBox="1"/>
          <p:nvPr>
            <p:ph idx="8" type="subTitle"/>
          </p:nvPr>
        </p:nvSpPr>
        <p:spPr>
          <a:xfrm>
            <a:off x="3419250" y="19267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55" name="Google Shape;255;p13"/>
          <p:cNvSpPr txBox="1"/>
          <p:nvPr>
            <p:ph idx="9" type="subTitle"/>
          </p:nvPr>
        </p:nvSpPr>
        <p:spPr>
          <a:xfrm>
            <a:off x="5928025" y="19267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56" name="Google Shape;256;p13"/>
          <p:cNvSpPr txBox="1"/>
          <p:nvPr>
            <p:ph idx="13" type="subTitle"/>
          </p:nvPr>
        </p:nvSpPr>
        <p:spPr>
          <a:xfrm>
            <a:off x="910475" y="322222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57" name="Google Shape;257;p13"/>
          <p:cNvSpPr txBox="1"/>
          <p:nvPr>
            <p:ph idx="14" type="subTitle"/>
          </p:nvPr>
        </p:nvSpPr>
        <p:spPr>
          <a:xfrm>
            <a:off x="3419250" y="322222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58" name="Google Shape;258;p13"/>
          <p:cNvSpPr txBox="1"/>
          <p:nvPr>
            <p:ph idx="15" type="subTitle"/>
          </p:nvPr>
        </p:nvSpPr>
        <p:spPr>
          <a:xfrm>
            <a:off x="5928025" y="322222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grpSp>
        <p:nvGrpSpPr>
          <p:cNvPr id="259" name="Google Shape;259;p13"/>
          <p:cNvGrpSpPr/>
          <p:nvPr/>
        </p:nvGrpSpPr>
        <p:grpSpPr>
          <a:xfrm>
            <a:off x="260448" y="204608"/>
            <a:ext cx="8644118" cy="4744034"/>
            <a:chOff x="260448" y="204608"/>
            <a:chExt cx="8644118" cy="4744034"/>
          </a:xfrm>
        </p:grpSpPr>
        <p:sp>
          <p:nvSpPr>
            <p:cNvPr id="260" name="Google Shape;260;p13"/>
            <p:cNvSpPr/>
            <p:nvPr/>
          </p:nvSpPr>
          <p:spPr>
            <a:xfrm>
              <a:off x="8611661" y="730414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8654534" y="53085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20428" y="4763040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8846317" y="29366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3567081" y="2595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553450" y="315871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1186249" y="4770688"/>
              <a:ext cx="185854" cy="170313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8394215" y="204608"/>
              <a:ext cx="260308" cy="238770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260448" y="428592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41143" y="175391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982791" y="471514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14"/>
          <p:cNvGrpSpPr/>
          <p:nvPr/>
        </p:nvGrpSpPr>
        <p:grpSpPr>
          <a:xfrm>
            <a:off x="145232" y="117617"/>
            <a:ext cx="8907392" cy="4910575"/>
            <a:chOff x="145232" y="117617"/>
            <a:chExt cx="8907392" cy="4910575"/>
          </a:xfrm>
        </p:grpSpPr>
        <p:sp>
          <p:nvSpPr>
            <p:cNvPr id="274" name="Google Shape;274;p14"/>
            <p:cNvSpPr/>
            <p:nvPr/>
          </p:nvSpPr>
          <p:spPr>
            <a:xfrm flipH="1" rot="10800000">
              <a:off x="8807123" y="2404267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 rot="10800000">
              <a:off x="8005959" y="4907310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 rot="10800000">
              <a:off x="464634" y="439912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 rot="10800000">
              <a:off x="1487928" y="4816063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 rot="10800000">
              <a:off x="7830679" y="11761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 rot="10800000">
              <a:off x="3567081" y="4788397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 rot="10800000">
              <a:off x="957150" y="469941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 flipH="1" rot="10800000">
              <a:off x="450096" y="567100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 flipH="1">
              <a:off x="7552750" y="4789562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 flipH="1">
              <a:off x="255370" y="17587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 flipH="1">
              <a:off x="8951103" y="3669118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 flipH="1">
              <a:off x="8705610" y="86545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 flipH="1" rot="10800000">
              <a:off x="145232" y="851445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 flipH="1" rot="10800000">
              <a:off x="8705591" y="494449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89" name="Google Shape;289;p14"/>
          <p:cNvGrpSpPr/>
          <p:nvPr/>
        </p:nvGrpSpPr>
        <p:grpSpPr>
          <a:xfrm>
            <a:off x="-949771" y="2634830"/>
            <a:ext cx="11056937" cy="4073572"/>
            <a:chOff x="-949771" y="2634830"/>
            <a:chExt cx="11056937" cy="4073572"/>
          </a:xfrm>
        </p:grpSpPr>
        <p:grpSp>
          <p:nvGrpSpPr>
            <p:cNvPr id="290" name="Google Shape;290;p14"/>
            <p:cNvGrpSpPr/>
            <p:nvPr/>
          </p:nvGrpSpPr>
          <p:grpSpPr>
            <a:xfrm>
              <a:off x="-949771" y="2634830"/>
              <a:ext cx="11056937" cy="3890181"/>
              <a:chOff x="-949771" y="2634830"/>
              <a:chExt cx="11056937" cy="3890181"/>
            </a:xfrm>
          </p:grpSpPr>
          <p:pic>
            <p:nvPicPr>
              <p:cNvPr id="291" name="Google Shape;291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113879" y="3440743"/>
                <a:ext cx="3617249" cy="2005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-893357" y="3180498"/>
                <a:ext cx="3213174" cy="3026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-1043182" y="3405248"/>
                <a:ext cx="3213174" cy="3026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295829" y="3547768"/>
                <a:ext cx="3617249" cy="2005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4"/>
            <p:cNvSpPr/>
            <p:nvPr/>
          </p:nvSpPr>
          <p:spPr>
            <a:xfrm rot="-5400000">
              <a:off x="-1342001" y="3692874"/>
              <a:ext cx="3466931" cy="2564125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5"/>
          <p:cNvGrpSpPr/>
          <p:nvPr/>
        </p:nvGrpSpPr>
        <p:grpSpPr>
          <a:xfrm>
            <a:off x="124840" y="49599"/>
            <a:ext cx="8683328" cy="4979617"/>
            <a:chOff x="124840" y="49599"/>
            <a:chExt cx="8683328" cy="4979617"/>
          </a:xfrm>
        </p:grpSpPr>
        <p:sp>
          <p:nvSpPr>
            <p:cNvPr id="299" name="Google Shape;299;p15"/>
            <p:cNvSpPr/>
            <p:nvPr/>
          </p:nvSpPr>
          <p:spPr>
            <a:xfrm rot="10800000">
              <a:off x="320244" y="3462592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 rot="10800000">
              <a:off x="1334235" y="4907310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 rot="10800000">
              <a:off x="8567349" y="426650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 rot="10800000">
              <a:off x="7603338" y="4843613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 rot="10800000">
              <a:off x="1537764" y="243555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 rot="10800000">
              <a:off x="7051040" y="4766447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 rot="10800000">
              <a:off x="8718046" y="2526679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 rot="10800000">
              <a:off x="8730279" y="338500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755136" y="4756412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124840" y="3669118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8076993" y="11365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 rot="10800000">
              <a:off x="8519598" y="63857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 rot="10800000">
              <a:off x="1765405" y="49599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13" name="Google Shape;313;p15"/>
          <p:cNvGrpSpPr/>
          <p:nvPr/>
        </p:nvGrpSpPr>
        <p:grpSpPr>
          <a:xfrm>
            <a:off x="-1924851" y="-796202"/>
            <a:ext cx="12464027" cy="7163990"/>
            <a:chOff x="-1924851" y="-796202"/>
            <a:chExt cx="12464027" cy="7163990"/>
          </a:xfrm>
        </p:grpSpPr>
        <p:grpSp>
          <p:nvGrpSpPr>
            <p:cNvPr id="314" name="Google Shape;314;p15"/>
            <p:cNvGrpSpPr/>
            <p:nvPr/>
          </p:nvGrpSpPr>
          <p:grpSpPr>
            <a:xfrm>
              <a:off x="-1924851" y="-796202"/>
              <a:ext cx="12126984" cy="7163990"/>
              <a:chOff x="-1924851" y="-796202"/>
              <a:chExt cx="12126984" cy="7163990"/>
            </a:xfrm>
          </p:grpSpPr>
          <p:pic>
            <p:nvPicPr>
              <p:cNvPr id="315" name="Google Shape;315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5400000">
                <a:off x="-1871488" y="-517790"/>
                <a:ext cx="3686200" cy="3471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399995">
                <a:off x="7083075" y="3323657"/>
                <a:ext cx="3627602" cy="2011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399995">
                <a:off x="7382725" y="3548382"/>
                <a:ext cx="3627602" cy="2011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5400000">
                <a:off x="-2032013" y="-689040"/>
                <a:ext cx="3686200" cy="3471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9" name="Google Shape;319;p15"/>
            <p:cNvSpPr/>
            <p:nvPr/>
          </p:nvSpPr>
          <p:spPr>
            <a:xfrm flipH="1" rot="5400000">
              <a:off x="7504358" y="3313733"/>
              <a:ext cx="3489108" cy="258052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16"/>
          <p:cNvGrpSpPr/>
          <p:nvPr/>
        </p:nvGrpSpPr>
        <p:grpSpPr>
          <a:xfrm>
            <a:off x="-521751" y="-666700"/>
            <a:ext cx="10806150" cy="7386269"/>
            <a:chOff x="-521751" y="-666700"/>
            <a:chExt cx="10806150" cy="7386269"/>
          </a:xfrm>
        </p:grpSpPr>
        <p:pic>
          <p:nvPicPr>
            <p:cNvPr id="323" name="Google Shape;32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977673" y="3736827"/>
              <a:ext cx="3187205" cy="1512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260497" y="3958622"/>
              <a:ext cx="3187205" cy="1512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28901" y="-59550"/>
              <a:ext cx="2725100" cy="151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16"/>
            <p:cNvSpPr/>
            <p:nvPr/>
          </p:nvSpPr>
          <p:spPr>
            <a:xfrm flipH="1" rot="4895319">
              <a:off x="7292219" y="3872652"/>
              <a:ext cx="2981550" cy="220514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 flipH="1" rot="4895319">
              <a:off x="7484844" y="3980977"/>
              <a:ext cx="2981550" cy="220514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idx="1" type="subTitle"/>
          </p:nvPr>
        </p:nvSpPr>
        <p:spPr>
          <a:xfrm>
            <a:off x="765400" y="2639075"/>
            <a:ext cx="24153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16"/>
          <p:cNvSpPr txBox="1"/>
          <p:nvPr>
            <p:ph idx="2" type="subTitle"/>
          </p:nvPr>
        </p:nvSpPr>
        <p:spPr>
          <a:xfrm>
            <a:off x="3364344" y="2639075"/>
            <a:ext cx="24153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1" name="Google Shape;331;p16"/>
          <p:cNvSpPr txBox="1"/>
          <p:nvPr>
            <p:ph idx="3" type="subTitle"/>
          </p:nvPr>
        </p:nvSpPr>
        <p:spPr>
          <a:xfrm>
            <a:off x="5963295" y="2639075"/>
            <a:ext cx="24153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" name="Google Shape;332;p16"/>
          <p:cNvSpPr txBox="1"/>
          <p:nvPr>
            <p:ph idx="4" type="subTitle"/>
          </p:nvPr>
        </p:nvSpPr>
        <p:spPr>
          <a:xfrm>
            <a:off x="765408" y="2234975"/>
            <a:ext cx="24153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33" name="Google Shape;333;p16"/>
          <p:cNvSpPr txBox="1"/>
          <p:nvPr>
            <p:ph idx="5" type="subTitle"/>
          </p:nvPr>
        </p:nvSpPr>
        <p:spPr>
          <a:xfrm>
            <a:off x="3364350" y="2234975"/>
            <a:ext cx="24153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34" name="Google Shape;334;p16"/>
          <p:cNvSpPr txBox="1"/>
          <p:nvPr>
            <p:ph idx="6" type="subTitle"/>
          </p:nvPr>
        </p:nvSpPr>
        <p:spPr>
          <a:xfrm>
            <a:off x="5963292" y="2234975"/>
            <a:ext cx="24153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grpSp>
        <p:nvGrpSpPr>
          <p:cNvPr id="335" name="Google Shape;335;p16"/>
          <p:cNvGrpSpPr/>
          <p:nvPr/>
        </p:nvGrpSpPr>
        <p:grpSpPr>
          <a:xfrm>
            <a:off x="103438" y="239175"/>
            <a:ext cx="8979750" cy="4624926"/>
            <a:chOff x="103438" y="239175"/>
            <a:chExt cx="8979750" cy="4624926"/>
          </a:xfrm>
        </p:grpSpPr>
        <p:sp>
          <p:nvSpPr>
            <p:cNvPr id="336" name="Google Shape;336;p16"/>
            <p:cNvSpPr/>
            <p:nvPr/>
          </p:nvSpPr>
          <p:spPr>
            <a:xfrm>
              <a:off x="8712748" y="2073539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596309" y="36139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482559" y="79305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108929" y="47630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700206" y="304850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723946" y="239175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03438" y="108138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737778" y="53950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79735" y="444496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434818" y="422516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993066" y="271527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45779" y="4805852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17"/>
          <p:cNvGrpSpPr/>
          <p:nvPr/>
        </p:nvGrpSpPr>
        <p:grpSpPr>
          <a:xfrm>
            <a:off x="-522075" y="-1277745"/>
            <a:ext cx="10337529" cy="6718692"/>
            <a:chOff x="-522075" y="-1277745"/>
            <a:chExt cx="10337529" cy="6718692"/>
          </a:xfrm>
        </p:grpSpPr>
        <p:grpSp>
          <p:nvGrpSpPr>
            <p:cNvPr id="351" name="Google Shape;351;p17"/>
            <p:cNvGrpSpPr/>
            <p:nvPr/>
          </p:nvGrpSpPr>
          <p:grpSpPr>
            <a:xfrm>
              <a:off x="-522075" y="-891250"/>
              <a:ext cx="10147199" cy="6332197"/>
              <a:chOff x="-522075" y="-891250"/>
              <a:chExt cx="10147199" cy="6332197"/>
            </a:xfrm>
          </p:grpSpPr>
          <p:pic>
            <p:nvPicPr>
              <p:cNvPr id="352" name="Google Shape;352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-522075" y="3489097"/>
                <a:ext cx="2470600" cy="1951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226673" y="-470588"/>
                <a:ext cx="2144901" cy="202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 rot="-5400000">
                <a:off x="7685873" y="-508898"/>
                <a:ext cx="2321603" cy="15568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5" name="Google Shape;355;p17"/>
            <p:cNvGrpSpPr/>
            <p:nvPr/>
          </p:nvGrpSpPr>
          <p:grpSpPr>
            <a:xfrm>
              <a:off x="7967351" y="-1277745"/>
              <a:ext cx="1848103" cy="2338968"/>
              <a:chOff x="7967351" y="-1277745"/>
              <a:chExt cx="1848103" cy="2338968"/>
            </a:xfrm>
          </p:grpSpPr>
          <p:sp>
            <p:nvSpPr>
              <p:cNvPr id="356" name="Google Shape;356;p17"/>
              <p:cNvSpPr/>
              <p:nvPr/>
            </p:nvSpPr>
            <p:spPr>
              <a:xfrm rot="5245598">
                <a:off x="7753725" y="-689047"/>
                <a:ext cx="1975704" cy="1461221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 rot="5245598">
                <a:off x="7903550" y="-838872"/>
                <a:ext cx="1975704" cy="1461221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 rot="5245598">
                <a:off x="8053375" y="-988697"/>
                <a:ext cx="1975704" cy="1461221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9" name="Google Shape;359;p17"/>
          <p:cNvGrpSpPr/>
          <p:nvPr/>
        </p:nvGrpSpPr>
        <p:grpSpPr>
          <a:xfrm>
            <a:off x="265393" y="150232"/>
            <a:ext cx="8776937" cy="4840844"/>
            <a:chOff x="265393" y="150232"/>
            <a:chExt cx="8776937" cy="4840844"/>
          </a:xfrm>
        </p:grpSpPr>
        <p:sp>
          <p:nvSpPr>
            <p:cNvPr id="360" name="Google Shape;360;p17"/>
            <p:cNvSpPr/>
            <p:nvPr/>
          </p:nvSpPr>
          <p:spPr>
            <a:xfrm>
              <a:off x="8712748" y="2073539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8386959" y="14385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13134" y="381272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8856728" y="3627115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830679" y="49328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4252031" y="239200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039587" y="22449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450996" y="357675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948525" y="474808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745720" y="150235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5747790" y="15023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8585860" y="39205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265393" y="53948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8739678" y="441996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" name="Google Shape;375;p17"/>
          <p:cNvSpPr txBox="1"/>
          <p:nvPr>
            <p:ph idx="1" type="subTitle"/>
          </p:nvPr>
        </p:nvSpPr>
        <p:spPr>
          <a:xfrm>
            <a:off x="796250" y="1748900"/>
            <a:ext cx="36567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6" name="Google Shape;376;p17"/>
          <p:cNvSpPr txBox="1"/>
          <p:nvPr>
            <p:ph idx="2" type="subTitle"/>
          </p:nvPr>
        </p:nvSpPr>
        <p:spPr>
          <a:xfrm>
            <a:off x="4691060" y="1748900"/>
            <a:ext cx="36567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7" name="Google Shape;377;p17"/>
          <p:cNvSpPr txBox="1"/>
          <p:nvPr>
            <p:ph idx="3" type="subTitle"/>
          </p:nvPr>
        </p:nvSpPr>
        <p:spPr>
          <a:xfrm>
            <a:off x="796250" y="3489100"/>
            <a:ext cx="36567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8" name="Google Shape;378;p17"/>
          <p:cNvSpPr txBox="1"/>
          <p:nvPr>
            <p:ph idx="4" type="subTitle"/>
          </p:nvPr>
        </p:nvSpPr>
        <p:spPr>
          <a:xfrm>
            <a:off x="4691060" y="3489100"/>
            <a:ext cx="36567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9" name="Google Shape;379;p17"/>
          <p:cNvSpPr txBox="1"/>
          <p:nvPr>
            <p:ph idx="5" type="subTitle"/>
          </p:nvPr>
        </p:nvSpPr>
        <p:spPr>
          <a:xfrm>
            <a:off x="796240" y="1386225"/>
            <a:ext cx="36567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80" name="Google Shape;380;p17"/>
          <p:cNvSpPr txBox="1"/>
          <p:nvPr>
            <p:ph idx="6" type="subTitle"/>
          </p:nvPr>
        </p:nvSpPr>
        <p:spPr>
          <a:xfrm>
            <a:off x="796240" y="3126525"/>
            <a:ext cx="36567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81" name="Google Shape;381;p17"/>
          <p:cNvSpPr txBox="1"/>
          <p:nvPr>
            <p:ph idx="7" type="subTitle"/>
          </p:nvPr>
        </p:nvSpPr>
        <p:spPr>
          <a:xfrm>
            <a:off x="4691033" y="1386225"/>
            <a:ext cx="36567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82" name="Google Shape;382;p17"/>
          <p:cNvSpPr txBox="1"/>
          <p:nvPr>
            <p:ph idx="8" type="subTitle"/>
          </p:nvPr>
        </p:nvSpPr>
        <p:spPr>
          <a:xfrm>
            <a:off x="4691033" y="3126525"/>
            <a:ext cx="36567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18"/>
          <p:cNvGrpSpPr/>
          <p:nvPr/>
        </p:nvGrpSpPr>
        <p:grpSpPr>
          <a:xfrm>
            <a:off x="7804636" y="2934703"/>
            <a:ext cx="2725014" cy="3636064"/>
            <a:chOff x="7804636" y="2934703"/>
            <a:chExt cx="2725014" cy="3636064"/>
          </a:xfrm>
        </p:grpSpPr>
        <p:pic>
          <p:nvPicPr>
            <p:cNvPr id="386" name="Google Shape;38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244115" y="3622315"/>
              <a:ext cx="3086223" cy="171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22365" y="3874690"/>
              <a:ext cx="3086223" cy="1710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18"/>
            <p:cNvSpPr/>
            <p:nvPr/>
          </p:nvSpPr>
          <p:spPr>
            <a:xfrm flipH="1" rot="4796359">
              <a:off x="7669063" y="3875621"/>
              <a:ext cx="2792835" cy="206556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 flipH="1" rot="4796359">
              <a:off x="7872388" y="3982621"/>
              <a:ext cx="2792835" cy="206556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1" name="Google Shape;391;p18"/>
          <p:cNvSpPr txBox="1"/>
          <p:nvPr>
            <p:ph idx="1" type="subTitle"/>
          </p:nvPr>
        </p:nvSpPr>
        <p:spPr>
          <a:xfrm>
            <a:off x="719060" y="1786351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2" name="Google Shape;392;p18"/>
          <p:cNvSpPr txBox="1"/>
          <p:nvPr>
            <p:ph idx="2" type="subTitle"/>
          </p:nvPr>
        </p:nvSpPr>
        <p:spPr>
          <a:xfrm>
            <a:off x="3322152" y="1786354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3" name="Google Shape;393;p18"/>
          <p:cNvSpPr txBox="1"/>
          <p:nvPr>
            <p:ph idx="3" type="subTitle"/>
          </p:nvPr>
        </p:nvSpPr>
        <p:spPr>
          <a:xfrm>
            <a:off x="719060" y="3270200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4" name="Google Shape;394;p18"/>
          <p:cNvSpPr txBox="1"/>
          <p:nvPr>
            <p:ph idx="4" type="subTitle"/>
          </p:nvPr>
        </p:nvSpPr>
        <p:spPr>
          <a:xfrm>
            <a:off x="3322152" y="3270197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5" name="Google Shape;395;p18"/>
          <p:cNvSpPr txBox="1"/>
          <p:nvPr>
            <p:ph idx="5" type="subTitle"/>
          </p:nvPr>
        </p:nvSpPr>
        <p:spPr>
          <a:xfrm>
            <a:off x="5925244" y="1786354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6" name="Google Shape;396;p18"/>
          <p:cNvSpPr txBox="1"/>
          <p:nvPr>
            <p:ph idx="6" type="subTitle"/>
          </p:nvPr>
        </p:nvSpPr>
        <p:spPr>
          <a:xfrm>
            <a:off x="5925244" y="3270197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7" name="Google Shape;397;p18"/>
          <p:cNvSpPr txBox="1"/>
          <p:nvPr>
            <p:ph idx="7" type="subTitle"/>
          </p:nvPr>
        </p:nvSpPr>
        <p:spPr>
          <a:xfrm>
            <a:off x="719060" y="1434675"/>
            <a:ext cx="24963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98" name="Google Shape;398;p18"/>
          <p:cNvSpPr txBox="1"/>
          <p:nvPr>
            <p:ph idx="8" type="subTitle"/>
          </p:nvPr>
        </p:nvSpPr>
        <p:spPr>
          <a:xfrm>
            <a:off x="3325350" y="1434675"/>
            <a:ext cx="24948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99" name="Google Shape;399;p18"/>
          <p:cNvSpPr txBox="1"/>
          <p:nvPr>
            <p:ph idx="9" type="subTitle"/>
          </p:nvPr>
        </p:nvSpPr>
        <p:spPr>
          <a:xfrm>
            <a:off x="5930139" y="1434675"/>
            <a:ext cx="24948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400" name="Google Shape;400;p18"/>
          <p:cNvSpPr txBox="1"/>
          <p:nvPr>
            <p:ph idx="13" type="subTitle"/>
          </p:nvPr>
        </p:nvSpPr>
        <p:spPr>
          <a:xfrm>
            <a:off x="719060" y="2915328"/>
            <a:ext cx="24963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401" name="Google Shape;401;p18"/>
          <p:cNvSpPr txBox="1"/>
          <p:nvPr>
            <p:ph idx="14" type="subTitle"/>
          </p:nvPr>
        </p:nvSpPr>
        <p:spPr>
          <a:xfrm>
            <a:off x="3325350" y="2915325"/>
            <a:ext cx="24948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402" name="Google Shape;402;p18"/>
          <p:cNvSpPr txBox="1"/>
          <p:nvPr>
            <p:ph idx="15" type="subTitle"/>
          </p:nvPr>
        </p:nvSpPr>
        <p:spPr>
          <a:xfrm>
            <a:off x="5930140" y="2915325"/>
            <a:ext cx="24948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grpSp>
        <p:nvGrpSpPr>
          <p:cNvPr id="403" name="Google Shape;403;p18"/>
          <p:cNvGrpSpPr/>
          <p:nvPr/>
        </p:nvGrpSpPr>
        <p:grpSpPr>
          <a:xfrm>
            <a:off x="180243" y="220907"/>
            <a:ext cx="8871513" cy="4780038"/>
            <a:chOff x="180243" y="220907"/>
            <a:chExt cx="8871513" cy="4780038"/>
          </a:xfrm>
        </p:grpSpPr>
        <p:sp>
          <p:nvSpPr>
            <p:cNvPr id="404" name="Google Shape;404;p18"/>
            <p:cNvSpPr/>
            <p:nvPr/>
          </p:nvSpPr>
          <p:spPr>
            <a:xfrm>
              <a:off x="8647373" y="467501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690246" y="293470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227984" y="116829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11028" y="44667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8044729" y="470106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8791350" y="257071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8386957" y="220910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092915" y="22090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355535" y="4592747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180243" y="4385001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1094816" y="491082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443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19"/>
          <p:cNvGrpSpPr/>
          <p:nvPr/>
        </p:nvGrpSpPr>
        <p:grpSpPr>
          <a:xfrm>
            <a:off x="263503" y="183375"/>
            <a:ext cx="8795421" cy="4699295"/>
            <a:chOff x="263503" y="183375"/>
            <a:chExt cx="8795421" cy="4699295"/>
          </a:xfrm>
        </p:grpSpPr>
        <p:sp>
          <p:nvSpPr>
            <p:cNvPr id="418" name="Google Shape;418;p19"/>
            <p:cNvSpPr/>
            <p:nvPr/>
          </p:nvSpPr>
          <p:spPr>
            <a:xfrm>
              <a:off x="8914948" y="4429314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596309" y="70985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265397" y="142517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7226403" y="968315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8636554" y="4188452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1814481" y="1833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413212" y="2448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45921" y="467775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8654538" y="91528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263503" y="2373170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8666485" y="359382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413193" y="2052726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4587391" y="479254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19"/>
          <p:cNvSpPr txBox="1"/>
          <p:nvPr>
            <p:ph hasCustomPrompt="1" type="title"/>
          </p:nvPr>
        </p:nvSpPr>
        <p:spPr>
          <a:xfrm>
            <a:off x="2729850" y="2031753"/>
            <a:ext cx="3684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9"/>
          <p:cNvSpPr txBox="1"/>
          <p:nvPr>
            <p:ph idx="1" type="subTitle"/>
          </p:nvPr>
        </p:nvSpPr>
        <p:spPr>
          <a:xfrm>
            <a:off x="2729849" y="2651264"/>
            <a:ext cx="36843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3" name="Google Shape;433;p19"/>
          <p:cNvSpPr txBox="1"/>
          <p:nvPr>
            <p:ph hasCustomPrompt="1" idx="2" type="title"/>
          </p:nvPr>
        </p:nvSpPr>
        <p:spPr>
          <a:xfrm>
            <a:off x="713224" y="768100"/>
            <a:ext cx="3684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9"/>
          <p:cNvSpPr txBox="1"/>
          <p:nvPr>
            <p:ph idx="3" type="subTitle"/>
          </p:nvPr>
        </p:nvSpPr>
        <p:spPr>
          <a:xfrm>
            <a:off x="713224" y="1390629"/>
            <a:ext cx="36843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5" name="Google Shape;435;p19"/>
          <p:cNvSpPr txBox="1"/>
          <p:nvPr>
            <p:ph hasCustomPrompt="1" idx="4" type="title"/>
          </p:nvPr>
        </p:nvSpPr>
        <p:spPr>
          <a:xfrm>
            <a:off x="4746476" y="3295405"/>
            <a:ext cx="3684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9"/>
          <p:cNvSpPr txBox="1"/>
          <p:nvPr>
            <p:ph idx="5" type="subTitle"/>
          </p:nvPr>
        </p:nvSpPr>
        <p:spPr>
          <a:xfrm>
            <a:off x="4746475" y="3911900"/>
            <a:ext cx="36843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437" name="Google Shape;437;p19"/>
          <p:cNvGrpSpPr/>
          <p:nvPr/>
        </p:nvGrpSpPr>
        <p:grpSpPr>
          <a:xfrm>
            <a:off x="-1864817" y="-1940902"/>
            <a:ext cx="12059492" cy="8823514"/>
            <a:chOff x="-1864817" y="-1940902"/>
            <a:chExt cx="12059492" cy="8823514"/>
          </a:xfrm>
        </p:grpSpPr>
        <p:pic>
          <p:nvPicPr>
            <p:cNvPr id="438" name="Google Shape;438;p19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 flipH="1" rot="10800000">
              <a:off x="245750" y="-1940902"/>
              <a:ext cx="9604598" cy="64989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9" name="Google Shape;439;p19"/>
            <p:cNvGrpSpPr/>
            <p:nvPr/>
          </p:nvGrpSpPr>
          <p:grpSpPr>
            <a:xfrm>
              <a:off x="-1864817" y="-1218545"/>
              <a:ext cx="12059492" cy="8101157"/>
              <a:chOff x="-1864817" y="-1218545"/>
              <a:chExt cx="12059492" cy="8101157"/>
            </a:xfrm>
          </p:grpSpPr>
          <p:grpSp>
            <p:nvGrpSpPr>
              <p:cNvPr id="440" name="Google Shape;440;p19"/>
              <p:cNvGrpSpPr/>
              <p:nvPr/>
            </p:nvGrpSpPr>
            <p:grpSpPr>
              <a:xfrm>
                <a:off x="-1315977" y="-1146601"/>
                <a:ext cx="11280249" cy="6990174"/>
                <a:chOff x="-1315977" y="-1146601"/>
                <a:chExt cx="11280249" cy="6990174"/>
              </a:xfrm>
            </p:grpSpPr>
            <p:pic>
              <p:nvPicPr>
                <p:cNvPr id="441" name="Google Shape;441;p1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-965377" y="2316573"/>
                  <a:ext cx="5642875" cy="31284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2" name="Google Shape;442;p1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-1315977" y="2715123"/>
                  <a:ext cx="5642875" cy="31284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3" name="Google Shape;443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 rot="10800000">
                  <a:off x="5340425" y="-806301"/>
                  <a:ext cx="4441923" cy="4183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4" name="Google Shape;444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 rot="10800000">
                  <a:off x="5522350" y="-1146601"/>
                  <a:ext cx="4441923" cy="4183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45" name="Google Shape;445;p19"/>
              <p:cNvGrpSpPr/>
              <p:nvPr/>
            </p:nvGrpSpPr>
            <p:grpSpPr>
              <a:xfrm>
                <a:off x="-1864817" y="-1218545"/>
                <a:ext cx="12059492" cy="8101157"/>
                <a:chOff x="-1864817" y="-1218545"/>
                <a:chExt cx="12059492" cy="8101157"/>
              </a:xfrm>
            </p:grpSpPr>
            <p:grpSp>
              <p:nvGrpSpPr>
                <p:cNvPr id="446" name="Google Shape;446;p19"/>
                <p:cNvGrpSpPr/>
                <p:nvPr/>
              </p:nvGrpSpPr>
              <p:grpSpPr>
                <a:xfrm>
                  <a:off x="-1864817" y="1974873"/>
                  <a:ext cx="6003936" cy="4907739"/>
                  <a:chOff x="-1864817" y="1974873"/>
                  <a:chExt cx="6003936" cy="4907739"/>
                </a:xfrm>
              </p:grpSpPr>
              <p:sp>
                <p:nvSpPr>
                  <p:cNvPr id="447" name="Google Shape;447;p19"/>
                  <p:cNvSpPr/>
                  <p:nvPr/>
                </p:nvSpPr>
                <p:spPr>
                  <a:xfrm flipH="1" rot="10556823">
                    <a:off x="-1542042" y="2165639"/>
                    <a:ext cx="5543211" cy="4099731"/>
                  </a:xfrm>
                  <a:custGeom>
                    <a:rect b="b" l="l" r="r" t="t"/>
                    <a:pathLst>
                      <a:path extrusionOk="0" h="2186887" w="2956871">
                        <a:moveTo>
                          <a:pt x="2952768" y="178044"/>
                        </a:moveTo>
                        <a:cubicBezTo>
                          <a:pt x="2944569" y="304180"/>
                          <a:pt x="2933823" y="432256"/>
                          <a:pt x="2895101" y="553351"/>
                        </a:cubicBezTo>
                        <a:cubicBezTo>
                          <a:pt x="2854994" y="678822"/>
                          <a:pt x="2780985" y="787454"/>
                          <a:pt x="2665042" y="853762"/>
                        </a:cubicBezTo>
                        <a:cubicBezTo>
                          <a:pt x="2600839" y="890490"/>
                          <a:pt x="2529766" y="915418"/>
                          <a:pt x="2458194" y="933366"/>
                        </a:cubicBezTo>
                        <a:cubicBezTo>
                          <a:pt x="2382800" y="952256"/>
                          <a:pt x="2305136" y="962227"/>
                          <a:pt x="2227360" y="961563"/>
                        </a:cubicBezTo>
                        <a:cubicBezTo>
                          <a:pt x="2149473" y="960898"/>
                          <a:pt x="2073194" y="948267"/>
                          <a:pt x="1998464" y="926774"/>
                        </a:cubicBezTo>
                        <a:cubicBezTo>
                          <a:pt x="1925785" y="905890"/>
                          <a:pt x="1854768" y="879134"/>
                          <a:pt x="1781202" y="861241"/>
                        </a:cubicBezTo>
                        <a:cubicBezTo>
                          <a:pt x="1708523" y="843570"/>
                          <a:pt x="1634126" y="836867"/>
                          <a:pt x="1559619" y="845120"/>
                        </a:cubicBezTo>
                        <a:cubicBezTo>
                          <a:pt x="1490540" y="852710"/>
                          <a:pt x="1419301" y="870880"/>
                          <a:pt x="1358643" y="905613"/>
                        </a:cubicBezTo>
                        <a:cubicBezTo>
                          <a:pt x="1304743" y="936468"/>
                          <a:pt x="1265079" y="983222"/>
                          <a:pt x="1247796" y="1043216"/>
                        </a:cubicBezTo>
                        <a:cubicBezTo>
                          <a:pt x="1230623" y="1102711"/>
                          <a:pt x="1233448" y="1165973"/>
                          <a:pt x="1234889" y="1227185"/>
                        </a:cubicBezTo>
                        <a:cubicBezTo>
                          <a:pt x="1236384" y="1291666"/>
                          <a:pt x="1238323" y="1358806"/>
                          <a:pt x="1217107" y="1420628"/>
                        </a:cubicBezTo>
                        <a:cubicBezTo>
                          <a:pt x="1197053" y="1479125"/>
                          <a:pt x="1157335" y="1529868"/>
                          <a:pt x="1107589" y="1566208"/>
                        </a:cubicBezTo>
                        <a:cubicBezTo>
                          <a:pt x="1058841" y="1601827"/>
                          <a:pt x="999900" y="1624263"/>
                          <a:pt x="939352" y="1626921"/>
                        </a:cubicBezTo>
                        <a:cubicBezTo>
                          <a:pt x="872323" y="1629858"/>
                          <a:pt x="807953" y="1605539"/>
                          <a:pt x="743306" y="1591579"/>
                        </a:cubicBezTo>
                        <a:cubicBezTo>
                          <a:pt x="686470" y="1579281"/>
                          <a:pt x="623707" y="1573852"/>
                          <a:pt x="573851" y="1609638"/>
                        </a:cubicBezTo>
                        <a:cubicBezTo>
                          <a:pt x="529922" y="1641158"/>
                          <a:pt x="512251" y="1693285"/>
                          <a:pt x="504661" y="1744748"/>
                        </a:cubicBezTo>
                        <a:cubicBezTo>
                          <a:pt x="496075" y="1802803"/>
                          <a:pt x="499011" y="1862243"/>
                          <a:pt x="487987" y="1919965"/>
                        </a:cubicBezTo>
                        <a:cubicBezTo>
                          <a:pt x="476465" y="1980457"/>
                          <a:pt x="450927" y="2039233"/>
                          <a:pt x="411707" y="2087039"/>
                        </a:cubicBezTo>
                        <a:cubicBezTo>
                          <a:pt x="374204" y="2132741"/>
                          <a:pt x="323185" y="2167806"/>
                          <a:pt x="264354" y="2178553"/>
                        </a:cubicBezTo>
                        <a:cubicBezTo>
                          <a:pt x="189238" y="2192291"/>
                          <a:pt x="113955" y="2168415"/>
                          <a:pt x="38561" y="2172626"/>
                        </a:cubicBezTo>
                        <a:cubicBezTo>
                          <a:pt x="33575" y="2172903"/>
                          <a:pt x="3551" y="2176558"/>
                          <a:pt x="4326" y="2178221"/>
                        </a:cubicBezTo>
                        <a:cubicBezTo>
                          <a:pt x="3828" y="2177112"/>
                          <a:pt x="4714" y="2174066"/>
                          <a:pt x="4770" y="2172903"/>
                        </a:cubicBezTo>
                        <a:lnTo>
                          <a:pt x="6819" y="2149304"/>
                        </a:lnTo>
                        <a:cubicBezTo>
                          <a:pt x="13910" y="2068315"/>
                          <a:pt x="20945" y="1987271"/>
                          <a:pt x="28036" y="1906283"/>
                        </a:cubicBezTo>
                        <a:cubicBezTo>
                          <a:pt x="39946" y="1770064"/>
                          <a:pt x="51801" y="1633846"/>
                          <a:pt x="63711" y="1497628"/>
                        </a:cubicBezTo>
                        <a:cubicBezTo>
                          <a:pt x="77837" y="1335540"/>
                          <a:pt x="92018" y="1173451"/>
                          <a:pt x="106144" y="1011419"/>
                        </a:cubicBezTo>
                        <a:cubicBezTo>
                          <a:pt x="120270" y="849386"/>
                          <a:pt x="133565" y="696992"/>
                          <a:pt x="147303" y="539779"/>
                        </a:cubicBezTo>
                        <a:cubicBezTo>
                          <a:pt x="157939" y="417797"/>
                          <a:pt x="168575" y="295871"/>
                          <a:pt x="179266" y="173890"/>
                        </a:cubicBezTo>
                        <a:lnTo>
                          <a:pt x="189293" y="58832"/>
                        </a:lnTo>
                        <a:lnTo>
                          <a:pt x="192340" y="23601"/>
                        </a:lnTo>
                        <a:cubicBezTo>
                          <a:pt x="192838" y="18006"/>
                          <a:pt x="194833" y="10472"/>
                          <a:pt x="194002" y="4877"/>
                        </a:cubicBezTo>
                        <a:cubicBezTo>
                          <a:pt x="193337" y="778"/>
                          <a:pt x="191841" y="3880"/>
                          <a:pt x="193836" y="4323"/>
                        </a:cubicBezTo>
                        <a:cubicBezTo>
                          <a:pt x="198212" y="5265"/>
                          <a:pt x="203308" y="4932"/>
                          <a:pt x="207795" y="5209"/>
                        </a:cubicBezTo>
                        <a:cubicBezTo>
                          <a:pt x="230286" y="6650"/>
                          <a:pt x="252777" y="8090"/>
                          <a:pt x="275267" y="9530"/>
                        </a:cubicBezTo>
                        <a:cubicBezTo>
                          <a:pt x="365396" y="15291"/>
                          <a:pt x="455470" y="20997"/>
                          <a:pt x="545599" y="26758"/>
                        </a:cubicBezTo>
                        <a:cubicBezTo>
                          <a:pt x="678826" y="35234"/>
                          <a:pt x="812108" y="43765"/>
                          <a:pt x="945335" y="52240"/>
                        </a:cubicBezTo>
                        <a:cubicBezTo>
                          <a:pt x="1104265" y="62378"/>
                          <a:pt x="1263141" y="72515"/>
                          <a:pt x="1422071" y="82597"/>
                        </a:cubicBezTo>
                        <a:cubicBezTo>
                          <a:pt x="1585877" y="93012"/>
                          <a:pt x="1749682" y="103481"/>
                          <a:pt x="1913432" y="113896"/>
                        </a:cubicBezTo>
                        <a:cubicBezTo>
                          <a:pt x="2064995" y="123535"/>
                          <a:pt x="2216558" y="133229"/>
                          <a:pt x="2368121" y="142868"/>
                        </a:cubicBezTo>
                        <a:cubicBezTo>
                          <a:pt x="2486778" y="150402"/>
                          <a:pt x="2605436" y="157991"/>
                          <a:pt x="2724039" y="165525"/>
                        </a:cubicBezTo>
                        <a:cubicBezTo>
                          <a:pt x="2792120" y="169845"/>
                          <a:pt x="2860201" y="174222"/>
                          <a:pt x="2928283" y="178543"/>
                        </a:cubicBezTo>
                        <a:cubicBezTo>
                          <a:pt x="2937091" y="179097"/>
                          <a:pt x="2945899" y="179651"/>
                          <a:pt x="2954707" y="180205"/>
                        </a:cubicBezTo>
                        <a:cubicBezTo>
                          <a:pt x="2957366" y="180371"/>
                          <a:pt x="2957366" y="176216"/>
                          <a:pt x="2954707" y="176050"/>
                        </a:cubicBezTo>
                        <a:cubicBezTo>
                          <a:pt x="2930056" y="174499"/>
                          <a:pt x="2905349" y="172893"/>
                          <a:pt x="2880698" y="171341"/>
                        </a:cubicBezTo>
                        <a:cubicBezTo>
                          <a:pt x="2813558" y="167076"/>
                          <a:pt x="2746474" y="162810"/>
                          <a:pt x="2679334" y="158489"/>
                        </a:cubicBezTo>
                        <a:cubicBezTo>
                          <a:pt x="2580508" y="152175"/>
                          <a:pt x="2481627" y="145915"/>
                          <a:pt x="2382800" y="139600"/>
                        </a:cubicBezTo>
                        <a:cubicBezTo>
                          <a:pt x="2261761" y="131899"/>
                          <a:pt x="2140776" y="124199"/>
                          <a:pt x="2019736" y="116444"/>
                        </a:cubicBezTo>
                        <a:cubicBezTo>
                          <a:pt x="1887174" y="108024"/>
                          <a:pt x="1754557" y="99549"/>
                          <a:pt x="1621995" y="91128"/>
                        </a:cubicBezTo>
                        <a:cubicBezTo>
                          <a:pt x="1488657" y="82653"/>
                          <a:pt x="1355319" y="74122"/>
                          <a:pt x="1221982" y="65646"/>
                        </a:cubicBezTo>
                        <a:cubicBezTo>
                          <a:pt x="1097175" y="57669"/>
                          <a:pt x="972423" y="49747"/>
                          <a:pt x="847617" y="41770"/>
                        </a:cubicBezTo>
                        <a:cubicBezTo>
                          <a:pt x="742199" y="35068"/>
                          <a:pt x="636725" y="28309"/>
                          <a:pt x="531307" y="21607"/>
                        </a:cubicBezTo>
                        <a:cubicBezTo>
                          <a:pt x="455747" y="16787"/>
                          <a:pt x="380187" y="11967"/>
                          <a:pt x="304627" y="7148"/>
                        </a:cubicBezTo>
                        <a:cubicBezTo>
                          <a:pt x="268841" y="4877"/>
                          <a:pt x="232613" y="611"/>
                          <a:pt x="196772" y="279"/>
                        </a:cubicBezTo>
                        <a:cubicBezTo>
                          <a:pt x="195220" y="279"/>
                          <a:pt x="193669" y="58"/>
                          <a:pt x="192174" y="2"/>
                        </a:cubicBezTo>
                        <a:cubicBezTo>
                          <a:pt x="191010" y="-53"/>
                          <a:pt x="190179" y="999"/>
                          <a:pt x="190069" y="2107"/>
                        </a:cubicBezTo>
                        <a:cubicBezTo>
                          <a:pt x="188351" y="21496"/>
                          <a:pt x="186689" y="40940"/>
                          <a:pt x="184972" y="60328"/>
                        </a:cubicBezTo>
                        <a:cubicBezTo>
                          <a:pt x="180374" y="113176"/>
                          <a:pt x="175776" y="165968"/>
                          <a:pt x="171123" y="218816"/>
                        </a:cubicBezTo>
                        <a:cubicBezTo>
                          <a:pt x="164310" y="296923"/>
                          <a:pt x="157496" y="375087"/>
                          <a:pt x="150682" y="453195"/>
                        </a:cubicBezTo>
                        <a:cubicBezTo>
                          <a:pt x="142373" y="548531"/>
                          <a:pt x="134063" y="643867"/>
                          <a:pt x="125699" y="739204"/>
                        </a:cubicBezTo>
                        <a:cubicBezTo>
                          <a:pt x="116614" y="843126"/>
                          <a:pt x="107529" y="947049"/>
                          <a:pt x="98499" y="1050971"/>
                        </a:cubicBezTo>
                        <a:cubicBezTo>
                          <a:pt x="89304" y="1156390"/>
                          <a:pt x="80108" y="1261752"/>
                          <a:pt x="70912" y="1367170"/>
                        </a:cubicBezTo>
                        <a:cubicBezTo>
                          <a:pt x="62326" y="1465443"/>
                          <a:pt x="53740" y="1563770"/>
                          <a:pt x="45153" y="1662042"/>
                        </a:cubicBezTo>
                        <a:cubicBezTo>
                          <a:pt x="37896" y="1745136"/>
                          <a:pt x="30639" y="1828230"/>
                          <a:pt x="23383" y="1911268"/>
                        </a:cubicBezTo>
                        <a:cubicBezTo>
                          <a:pt x="18175" y="1971040"/>
                          <a:pt x="12968" y="2030812"/>
                          <a:pt x="7761" y="2090529"/>
                        </a:cubicBezTo>
                        <a:lnTo>
                          <a:pt x="2886" y="2146146"/>
                        </a:lnTo>
                        <a:cubicBezTo>
                          <a:pt x="2055" y="2155619"/>
                          <a:pt x="-161" y="2166033"/>
                          <a:pt x="338" y="2175506"/>
                        </a:cubicBezTo>
                        <a:cubicBezTo>
                          <a:pt x="393" y="2176669"/>
                          <a:pt x="116" y="2177999"/>
                          <a:pt x="6" y="2179162"/>
                        </a:cubicBezTo>
                        <a:cubicBezTo>
                          <a:pt x="-105" y="2180602"/>
                          <a:pt x="1446" y="2181378"/>
                          <a:pt x="2609" y="2181157"/>
                        </a:cubicBezTo>
                        <a:cubicBezTo>
                          <a:pt x="85592" y="2165368"/>
                          <a:pt x="168630" y="2195171"/>
                          <a:pt x="251835" y="2184536"/>
                        </a:cubicBezTo>
                        <a:cubicBezTo>
                          <a:pt x="312493" y="2176780"/>
                          <a:pt x="366283" y="2144650"/>
                          <a:pt x="406555" y="2099282"/>
                        </a:cubicBezTo>
                        <a:cubicBezTo>
                          <a:pt x="447548" y="2053082"/>
                          <a:pt x="475080" y="1995359"/>
                          <a:pt x="488874" y="1935366"/>
                        </a:cubicBezTo>
                        <a:cubicBezTo>
                          <a:pt x="503332" y="1872491"/>
                          <a:pt x="499122" y="1807290"/>
                          <a:pt x="508871" y="1743696"/>
                        </a:cubicBezTo>
                        <a:cubicBezTo>
                          <a:pt x="518621" y="1680101"/>
                          <a:pt x="549089" y="1612297"/>
                          <a:pt x="618832" y="1592299"/>
                        </a:cubicBezTo>
                        <a:cubicBezTo>
                          <a:pt x="690182" y="1571803"/>
                          <a:pt x="767237" y="1602547"/>
                          <a:pt x="836427" y="1618667"/>
                        </a:cubicBezTo>
                        <a:cubicBezTo>
                          <a:pt x="900021" y="1633458"/>
                          <a:pt x="962341" y="1636173"/>
                          <a:pt x="1024772" y="1614346"/>
                        </a:cubicBezTo>
                        <a:cubicBezTo>
                          <a:pt x="1082606" y="1594127"/>
                          <a:pt x="1134678" y="1557289"/>
                          <a:pt x="1172790" y="1509261"/>
                        </a:cubicBezTo>
                        <a:cubicBezTo>
                          <a:pt x="1212177" y="1459626"/>
                          <a:pt x="1231897" y="1401239"/>
                          <a:pt x="1237382" y="1338586"/>
                        </a:cubicBezTo>
                        <a:cubicBezTo>
                          <a:pt x="1243586" y="1267846"/>
                          <a:pt x="1235110" y="1196884"/>
                          <a:pt x="1239044" y="1126088"/>
                        </a:cubicBezTo>
                        <a:cubicBezTo>
                          <a:pt x="1243253" y="1050861"/>
                          <a:pt x="1266021" y="979455"/>
                          <a:pt x="1327344" y="931538"/>
                        </a:cubicBezTo>
                        <a:cubicBezTo>
                          <a:pt x="1391936" y="881072"/>
                          <a:pt x="1479461" y="858138"/>
                          <a:pt x="1559619" y="849331"/>
                        </a:cubicBezTo>
                        <a:cubicBezTo>
                          <a:pt x="1644873" y="839913"/>
                          <a:pt x="1729019" y="850715"/>
                          <a:pt x="1811393" y="873483"/>
                        </a:cubicBezTo>
                        <a:cubicBezTo>
                          <a:pt x="1891274" y="895530"/>
                          <a:pt x="1968828" y="925666"/>
                          <a:pt x="2049595" y="944611"/>
                        </a:cubicBezTo>
                        <a:cubicBezTo>
                          <a:pt x="2209190" y="982114"/>
                          <a:pt x="2377593" y="967767"/>
                          <a:pt x="2532369" y="916138"/>
                        </a:cubicBezTo>
                        <a:cubicBezTo>
                          <a:pt x="2602722" y="892650"/>
                          <a:pt x="2671634" y="861462"/>
                          <a:pt x="2730021" y="815041"/>
                        </a:cubicBezTo>
                        <a:cubicBezTo>
                          <a:pt x="2781429" y="774214"/>
                          <a:pt x="2822699" y="722142"/>
                          <a:pt x="2853443" y="664308"/>
                        </a:cubicBezTo>
                        <a:cubicBezTo>
                          <a:pt x="2916040" y="546648"/>
                          <a:pt x="2937091" y="411260"/>
                          <a:pt x="2949112" y="280083"/>
                        </a:cubicBezTo>
                        <a:cubicBezTo>
                          <a:pt x="2952214" y="246126"/>
                          <a:pt x="2954651" y="212113"/>
                          <a:pt x="2956867" y="178100"/>
                        </a:cubicBezTo>
                        <a:cubicBezTo>
                          <a:pt x="2957033" y="175441"/>
                          <a:pt x="2952879" y="175441"/>
                          <a:pt x="2952712" y="17810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17090"/>
                    </a:srgbClr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19"/>
                  <p:cNvSpPr/>
                  <p:nvPr/>
                </p:nvSpPr>
                <p:spPr>
                  <a:xfrm flipH="1" rot="10556823">
                    <a:off x="-1726867" y="2592114"/>
                    <a:ext cx="5543211" cy="4099731"/>
                  </a:xfrm>
                  <a:custGeom>
                    <a:rect b="b" l="l" r="r" t="t"/>
                    <a:pathLst>
                      <a:path extrusionOk="0" h="2186887" w="2956871">
                        <a:moveTo>
                          <a:pt x="2952768" y="178044"/>
                        </a:moveTo>
                        <a:cubicBezTo>
                          <a:pt x="2944569" y="304180"/>
                          <a:pt x="2933823" y="432256"/>
                          <a:pt x="2895101" y="553351"/>
                        </a:cubicBezTo>
                        <a:cubicBezTo>
                          <a:pt x="2854994" y="678822"/>
                          <a:pt x="2780985" y="787454"/>
                          <a:pt x="2665042" y="853762"/>
                        </a:cubicBezTo>
                        <a:cubicBezTo>
                          <a:pt x="2600839" y="890490"/>
                          <a:pt x="2529766" y="915418"/>
                          <a:pt x="2458194" y="933366"/>
                        </a:cubicBezTo>
                        <a:cubicBezTo>
                          <a:pt x="2382800" y="952256"/>
                          <a:pt x="2305136" y="962227"/>
                          <a:pt x="2227360" y="961563"/>
                        </a:cubicBezTo>
                        <a:cubicBezTo>
                          <a:pt x="2149473" y="960898"/>
                          <a:pt x="2073194" y="948267"/>
                          <a:pt x="1998464" y="926774"/>
                        </a:cubicBezTo>
                        <a:cubicBezTo>
                          <a:pt x="1925785" y="905890"/>
                          <a:pt x="1854768" y="879134"/>
                          <a:pt x="1781202" y="861241"/>
                        </a:cubicBezTo>
                        <a:cubicBezTo>
                          <a:pt x="1708523" y="843570"/>
                          <a:pt x="1634126" y="836867"/>
                          <a:pt x="1559619" y="845120"/>
                        </a:cubicBezTo>
                        <a:cubicBezTo>
                          <a:pt x="1490540" y="852710"/>
                          <a:pt x="1419301" y="870880"/>
                          <a:pt x="1358643" y="905613"/>
                        </a:cubicBezTo>
                        <a:cubicBezTo>
                          <a:pt x="1304743" y="936468"/>
                          <a:pt x="1265079" y="983222"/>
                          <a:pt x="1247796" y="1043216"/>
                        </a:cubicBezTo>
                        <a:cubicBezTo>
                          <a:pt x="1230623" y="1102711"/>
                          <a:pt x="1233448" y="1165973"/>
                          <a:pt x="1234889" y="1227185"/>
                        </a:cubicBezTo>
                        <a:cubicBezTo>
                          <a:pt x="1236384" y="1291666"/>
                          <a:pt x="1238323" y="1358806"/>
                          <a:pt x="1217107" y="1420628"/>
                        </a:cubicBezTo>
                        <a:cubicBezTo>
                          <a:pt x="1197053" y="1479125"/>
                          <a:pt x="1157335" y="1529868"/>
                          <a:pt x="1107589" y="1566208"/>
                        </a:cubicBezTo>
                        <a:cubicBezTo>
                          <a:pt x="1058841" y="1601827"/>
                          <a:pt x="999900" y="1624263"/>
                          <a:pt x="939352" y="1626921"/>
                        </a:cubicBezTo>
                        <a:cubicBezTo>
                          <a:pt x="872323" y="1629858"/>
                          <a:pt x="807953" y="1605539"/>
                          <a:pt x="743306" y="1591579"/>
                        </a:cubicBezTo>
                        <a:cubicBezTo>
                          <a:pt x="686470" y="1579281"/>
                          <a:pt x="623707" y="1573852"/>
                          <a:pt x="573851" y="1609638"/>
                        </a:cubicBezTo>
                        <a:cubicBezTo>
                          <a:pt x="529922" y="1641158"/>
                          <a:pt x="512251" y="1693285"/>
                          <a:pt x="504661" y="1744748"/>
                        </a:cubicBezTo>
                        <a:cubicBezTo>
                          <a:pt x="496075" y="1802803"/>
                          <a:pt x="499011" y="1862243"/>
                          <a:pt x="487987" y="1919965"/>
                        </a:cubicBezTo>
                        <a:cubicBezTo>
                          <a:pt x="476465" y="1980457"/>
                          <a:pt x="450927" y="2039233"/>
                          <a:pt x="411707" y="2087039"/>
                        </a:cubicBezTo>
                        <a:cubicBezTo>
                          <a:pt x="374204" y="2132741"/>
                          <a:pt x="323185" y="2167806"/>
                          <a:pt x="264354" y="2178553"/>
                        </a:cubicBezTo>
                        <a:cubicBezTo>
                          <a:pt x="189238" y="2192291"/>
                          <a:pt x="113955" y="2168415"/>
                          <a:pt x="38561" y="2172626"/>
                        </a:cubicBezTo>
                        <a:cubicBezTo>
                          <a:pt x="33575" y="2172903"/>
                          <a:pt x="3551" y="2176558"/>
                          <a:pt x="4326" y="2178221"/>
                        </a:cubicBezTo>
                        <a:cubicBezTo>
                          <a:pt x="3828" y="2177112"/>
                          <a:pt x="4714" y="2174066"/>
                          <a:pt x="4770" y="2172903"/>
                        </a:cubicBezTo>
                        <a:lnTo>
                          <a:pt x="6819" y="2149304"/>
                        </a:lnTo>
                        <a:cubicBezTo>
                          <a:pt x="13910" y="2068315"/>
                          <a:pt x="20945" y="1987271"/>
                          <a:pt x="28036" y="1906283"/>
                        </a:cubicBezTo>
                        <a:cubicBezTo>
                          <a:pt x="39946" y="1770064"/>
                          <a:pt x="51801" y="1633846"/>
                          <a:pt x="63711" y="1497628"/>
                        </a:cubicBezTo>
                        <a:cubicBezTo>
                          <a:pt x="77837" y="1335540"/>
                          <a:pt x="92018" y="1173451"/>
                          <a:pt x="106144" y="1011419"/>
                        </a:cubicBezTo>
                        <a:cubicBezTo>
                          <a:pt x="120270" y="849386"/>
                          <a:pt x="133565" y="696992"/>
                          <a:pt x="147303" y="539779"/>
                        </a:cubicBezTo>
                        <a:cubicBezTo>
                          <a:pt x="157939" y="417797"/>
                          <a:pt x="168575" y="295871"/>
                          <a:pt x="179266" y="173890"/>
                        </a:cubicBezTo>
                        <a:lnTo>
                          <a:pt x="189293" y="58832"/>
                        </a:lnTo>
                        <a:lnTo>
                          <a:pt x="192340" y="23601"/>
                        </a:lnTo>
                        <a:cubicBezTo>
                          <a:pt x="192838" y="18006"/>
                          <a:pt x="194833" y="10472"/>
                          <a:pt x="194002" y="4877"/>
                        </a:cubicBezTo>
                        <a:cubicBezTo>
                          <a:pt x="193337" y="778"/>
                          <a:pt x="191841" y="3880"/>
                          <a:pt x="193836" y="4323"/>
                        </a:cubicBezTo>
                        <a:cubicBezTo>
                          <a:pt x="198212" y="5265"/>
                          <a:pt x="203308" y="4932"/>
                          <a:pt x="207795" y="5209"/>
                        </a:cubicBezTo>
                        <a:cubicBezTo>
                          <a:pt x="230286" y="6650"/>
                          <a:pt x="252777" y="8090"/>
                          <a:pt x="275267" y="9530"/>
                        </a:cubicBezTo>
                        <a:cubicBezTo>
                          <a:pt x="365396" y="15291"/>
                          <a:pt x="455470" y="20997"/>
                          <a:pt x="545599" y="26758"/>
                        </a:cubicBezTo>
                        <a:cubicBezTo>
                          <a:pt x="678826" y="35234"/>
                          <a:pt x="812108" y="43765"/>
                          <a:pt x="945335" y="52240"/>
                        </a:cubicBezTo>
                        <a:cubicBezTo>
                          <a:pt x="1104265" y="62378"/>
                          <a:pt x="1263141" y="72515"/>
                          <a:pt x="1422071" y="82597"/>
                        </a:cubicBezTo>
                        <a:cubicBezTo>
                          <a:pt x="1585877" y="93012"/>
                          <a:pt x="1749682" y="103481"/>
                          <a:pt x="1913432" y="113896"/>
                        </a:cubicBezTo>
                        <a:cubicBezTo>
                          <a:pt x="2064995" y="123535"/>
                          <a:pt x="2216558" y="133229"/>
                          <a:pt x="2368121" y="142868"/>
                        </a:cubicBezTo>
                        <a:cubicBezTo>
                          <a:pt x="2486778" y="150402"/>
                          <a:pt x="2605436" y="157991"/>
                          <a:pt x="2724039" y="165525"/>
                        </a:cubicBezTo>
                        <a:cubicBezTo>
                          <a:pt x="2792120" y="169845"/>
                          <a:pt x="2860201" y="174222"/>
                          <a:pt x="2928283" y="178543"/>
                        </a:cubicBezTo>
                        <a:cubicBezTo>
                          <a:pt x="2937091" y="179097"/>
                          <a:pt x="2945899" y="179651"/>
                          <a:pt x="2954707" y="180205"/>
                        </a:cubicBezTo>
                        <a:cubicBezTo>
                          <a:pt x="2957366" y="180371"/>
                          <a:pt x="2957366" y="176216"/>
                          <a:pt x="2954707" y="176050"/>
                        </a:cubicBezTo>
                        <a:cubicBezTo>
                          <a:pt x="2930056" y="174499"/>
                          <a:pt x="2905349" y="172893"/>
                          <a:pt x="2880698" y="171341"/>
                        </a:cubicBezTo>
                        <a:cubicBezTo>
                          <a:pt x="2813558" y="167076"/>
                          <a:pt x="2746474" y="162810"/>
                          <a:pt x="2679334" y="158489"/>
                        </a:cubicBezTo>
                        <a:cubicBezTo>
                          <a:pt x="2580508" y="152175"/>
                          <a:pt x="2481627" y="145915"/>
                          <a:pt x="2382800" y="139600"/>
                        </a:cubicBezTo>
                        <a:cubicBezTo>
                          <a:pt x="2261761" y="131899"/>
                          <a:pt x="2140776" y="124199"/>
                          <a:pt x="2019736" y="116444"/>
                        </a:cubicBezTo>
                        <a:cubicBezTo>
                          <a:pt x="1887174" y="108024"/>
                          <a:pt x="1754557" y="99549"/>
                          <a:pt x="1621995" y="91128"/>
                        </a:cubicBezTo>
                        <a:cubicBezTo>
                          <a:pt x="1488657" y="82653"/>
                          <a:pt x="1355319" y="74122"/>
                          <a:pt x="1221982" y="65646"/>
                        </a:cubicBezTo>
                        <a:cubicBezTo>
                          <a:pt x="1097175" y="57669"/>
                          <a:pt x="972423" y="49747"/>
                          <a:pt x="847617" y="41770"/>
                        </a:cubicBezTo>
                        <a:cubicBezTo>
                          <a:pt x="742199" y="35068"/>
                          <a:pt x="636725" y="28309"/>
                          <a:pt x="531307" y="21607"/>
                        </a:cubicBezTo>
                        <a:cubicBezTo>
                          <a:pt x="455747" y="16787"/>
                          <a:pt x="380187" y="11967"/>
                          <a:pt x="304627" y="7148"/>
                        </a:cubicBezTo>
                        <a:cubicBezTo>
                          <a:pt x="268841" y="4877"/>
                          <a:pt x="232613" y="611"/>
                          <a:pt x="196772" y="279"/>
                        </a:cubicBezTo>
                        <a:cubicBezTo>
                          <a:pt x="195220" y="279"/>
                          <a:pt x="193669" y="58"/>
                          <a:pt x="192174" y="2"/>
                        </a:cubicBezTo>
                        <a:cubicBezTo>
                          <a:pt x="191010" y="-53"/>
                          <a:pt x="190179" y="999"/>
                          <a:pt x="190069" y="2107"/>
                        </a:cubicBezTo>
                        <a:cubicBezTo>
                          <a:pt x="188351" y="21496"/>
                          <a:pt x="186689" y="40940"/>
                          <a:pt x="184972" y="60328"/>
                        </a:cubicBezTo>
                        <a:cubicBezTo>
                          <a:pt x="180374" y="113176"/>
                          <a:pt x="175776" y="165968"/>
                          <a:pt x="171123" y="218816"/>
                        </a:cubicBezTo>
                        <a:cubicBezTo>
                          <a:pt x="164310" y="296923"/>
                          <a:pt x="157496" y="375087"/>
                          <a:pt x="150682" y="453195"/>
                        </a:cubicBezTo>
                        <a:cubicBezTo>
                          <a:pt x="142373" y="548531"/>
                          <a:pt x="134063" y="643867"/>
                          <a:pt x="125699" y="739204"/>
                        </a:cubicBezTo>
                        <a:cubicBezTo>
                          <a:pt x="116614" y="843126"/>
                          <a:pt x="107529" y="947049"/>
                          <a:pt x="98499" y="1050971"/>
                        </a:cubicBezTo>
                        <a:cubicBezTo>
                          <a:pt x="89304" y="1156390"/>
                          <a:pt x="80108" y="1261752"/>
                          <a:pt x="70912" y="1367170"/>
                        </a:cubicBezTo>
                        <a:cubicBezTo>
                          <a:pt x="62326" y="1465443"/>
                          <a:pt x="53740" y="1563770"/>
                          <a:pt x="45153" y="1662042"/>
                        </a:cubicBezTo>
                        <a:cubicBezTo>
                          <a:pt x="37896" y="1745136"/>
                          <a:pt x="30639" y="1828230"/>
                          <a:pt x="23383" y="1911268"/>
                        </a:cubicBezTo>
                        <a:cubicBezTo>
                          <a:pt x="18175" y="1971040"/>
                          <a:pt x="12968" y="2030812"/>
                          <a:pt x="7761" y="2090529"/>
                        </a:cubicBezTo>
                        <a:lnTo>
                          <a:pt x="2886" y="2146146"/>
                        </a:lnTo>
                        <a:cubicBezTo>
                          <a:pt x="2055" y="2155619"/>
                          <a:pt x="-161" y="2166033"/>
                          <a:pt x="338" y="2175506"/>
                        </a:cubicBezTo>
                        <a:cubicBezTo>
                          <a:pt x="393" y="2176669"/>
                          <a:pt x="116" y="2177999"/>
                          <a:pt x="6" y="2179162"/>
                        </a:cubicBezTo>
                        <a:cubicBezTo>
                          <a:pt x="-105" y="2180602"/>
                          <a:pt x="1446" y="2181378"/>
                          <a:pt x="2609" y="2181157"/>
                        </a:cubicBezTo>
                        <a:cubicBezTo>
                          <a:pt x="85592" y="2165368"/>
                          <a:pt x="168630" y="2195171"/>
                          <a:pt x="251835" y="2184536"/>
                        </a:cubicBezTo>
                        <a:cubicBezTo>
                          <a:pt x="312493" y="2176780"/>
                          <a:pt x="366283" y="2144650"/>
                          <a:pt x="406555" y="2099282"/>
                        </a:cubicBezTo>
                        <a:cubicBezTo>
                          <a:pt x="447548" y="2053082"/>
                          <a:pt x="475080" y="1995359"/>
                          <a:pt x="488874" y="1935366"/>
                        </a:cubicBezTo>
                        <a:cubicBezTo>
                          <a:pt x="503332" y="1872491"/>
                          <a:pt x="499122" y="1807290"/>
                          <a:pt x="508871" y="1743696"/>
                        </a:cubicBezTo>
                        <a:cubicBezTo>
                          <a:pt x="518621" y="1680101"/>
                          <a:pt x="549089" y="1612297"/>
                          <a:pt x="618832" y="1592299"/>
                        </a:cubicBezTo>
                        <a:cubicBezTo>
                          <a:pt x="690182" y="1571803"/>
                          <a:pt x="767237" y="1602547"/>
                          <a:pt x="836427" y="1618667"/>
                        </a:cubicBezTo>
                        <a:cubicBezTo>
                          <a:pt x="900021" y="1633458"/>
                          <a:pt x="962341" y="1636173"/>
                          <a:pt x="1024772" y="1614346"/>
                        </a:cubicBezTo>
                        <a:cubicBezTo>
                          <a:pt x="1082606" y="1594127"/>
                          <a:pt x="1134678" y="1557289"/>
                          <a:pt x="1172790" y="1509261"/>
                        </a:cubicBezTo>
                        <a:cubicBezTo>
                          <a:pt x="1212177" y="1459626"/>
                          <a:pt x="1231897" y="1401239"/>
                          <a:pt x="1237382" y="1338586"/>
                        </a:cubicBezTo>
                        <a:cubicBezTo>
                          <a:pt x="1243586" y="1267846"/>
                          <a:pt x="1235110" y="1196884"/>
                          <a:pt x="1239044" y="1126088"/>
                        </a:cubicBezTo>
                        <a:cubicBezTo>
                          <a:pt x="1243253" y="1050861"/>
                          <a:pt x="1266021" y="979455"/>
                          <a:pt x="1327344" y="931538"/>
                        </a:cubicBezTo>
                        <a:cubicBezTo>
                          <a:pt x="1391936" y="881072"/>
                          <a:pt x="1479461" y="858138"/>
                          <a:pt x="1559619" y="849331"/>
                        </a:cubicBezTo>
                        <a:cubicBezTo>
                          <a:pt x="1644873" y="839913"/>
                          <a:pt x="1729019" y="850715"/>
                          <a:pt x="1811393" y="873483"/>
                        </a:cubicBezTo>
                        <a:cubicBezTo>
                          <a:pt x="1891274" y="895530"/>
                          <a:pt x="1968828" y="925666"/>
                          <a:pt x="2049595" y="944611"/>
                        </a:cubicBezTo>
                        <a:cubicBezTo>
                          <a:pt x="2209190" y="982114"/>
                          <a:pt x="2377593" y="967767"/>
                          <a:pt x="2532369" y="916138"/>
                        </a:cubicBezTo>
                        <a:cubicBezTo>
                          <a:pt x="2602722" y="892650"/>
                          <a:pt x="2671634" y="861462"/>
                          <a:pt x="2730021" y="815041"/>
                        </a:cubicBezTo>
                        <a:cubicBezTo>
                          <a:pt x="2781429" y="774214"/>
                          <a:pt x="2822699" y="722142"/>
                          <a:pt x="2853443" y="664308"/>
                        </a:cubicBezTo>
                        <a:cubicBezTo>
                          <a:pt x="2916040" y="546648"/>
                          <a:pt x="2937091" y="411260"/>
                          <a:pt x="2949112" y="280083"/>
                        </a:cubicBezTo>
                        <a:cubicBezTo>
                          <a:pt x="2952214" y="246126"/>
                          <a:pt x="2954651" y="212113"/>
                          <a:pt x="2956867" y="178100"/>
                        </a:cubicBezTo>
                        <a:cubicBezTo>
                          <a:pt x="2957033" y="175441"/>
                          <a:pt x="2952879" y="175441"/>
                          <a:pt x="2952712" y="17810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17090"/>
                    </a:srgbClr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49" name="Google Shape;449;p19"/>
                <p:cNvSpPr/>
                <p:nvPr/>
              </p:nvSpPr>
              <p:spPr>
                <a:xfrm flipH="1" rot="365634">
                  <a:off x="5864450" y="-1005510"/>
                  <a:ext cx="4178013" cy="3090037"/>
                </a:xfrm>
                <a:custGeom>
                  <a:rect b="b" l="l" r="r" t="t"/>
                  <a:pathLst>
                    <a:path extrusionOk="0" h="2186887" w="2956871">
                      <a:moveTo>
                        <a:pt x="2952768" y="178044"/>
                      </a:moveTo>
                      <a:cubicBezTo>
                        <a:pt x="2944569" y="304180"/>
                        <a:pt x="2933823" y="432256"/>
                        <a:pt x="2895101" y="553351"/>
                      </a:cubicBezTo>
                      <a:cubicBezTo>
                        <a:pt x="2854994" y="678822"/>
                        <a:pt x="2780985" y="787454"/>
                        <a:pt x="2665042" y="853762"/>
                      </a:cubicBezTo>
                      <a:cubicBezTo>
                        <a:pt x="2600839" y="890490"/>
                        <a:pt x="2529766" y="915418"/>
                        <a:pt x="2458194" y="933366"/>
                      </a:cubicBezTo>
                      <a:cubicBezTo>
                        <a:pt x="2382800" y="952256"/>
                        <a:pt x="2305136" y="962227"/>
                        <a:pt x="2227360" y="961563"/>
                      </a:cubicBezTo>
                      <a:cubicBezTo>
                        <a:pt x="2149473" y="960898"/>
                        <a:pt x="2073194" y="948267"/>
                        <a:pt x="1998464" y="926774"/>
                      </a:cubicBezTo>
                      <a:cubicBezTo>
                        <a:pt x="1925785" y="905890"/>
                        <a:pt x="1854768" y="879134"/>
                        <a:pt x="1781202" y="861241"/>
                      </a:cubicBezTo>
                      <a:cubicBezTo>
                        <a:pt x="1708523" y="843570"/>
                        <a:pt x="1634126" y="836867"/>
                        <a:pt x="1559619" y="845120"/>
                      </a:cubicBezTo>
                      <a:cubicBezTo>
                        <a:pt x="1490540" y="852710"/>
                        <a:pt x="1419301" y="870880"/>
                        <a:pt x="1358643" y="905613"/>
                      </a:cubicBezTo>
                      <a:cubicBezTo>
                        <a:pt x="1304743" y="936468"/>
                        <a:pt x="1265079" y="983222"/>
                        <a:pt x="1247796" y="1043216"/>
                      </a:cubicBezTo>
                      <a:cubicBezTo>
                        <a:pt x="1230623" y="1102711"/>
                        <a:pt x="1233448" y="1165973"/>
                        <a:pt x="1234889" y="1227185"/>
                      </a:cubicBezTo>
                      <a:cubicBezTo>
                        <a:pt x="1236384" y="1291666"/>
                        <a:pt x="1238323" y="1358806"/>
                        <a:pt x="1217107" y="1420628"/>
                      </a:cubicBezTo>
                      <a:cubicBezTo>
                        <a:pt x="1197053" y="1479125"/>
                        <a:pt x="1157335" y="1529868"/>
                        <a:pt x="1107589" y="1566208"/>
                      </a:cubicBezTo>
                      <a:cubicBezTo>
                        <a:pt x="1058841" y="1601827"/>
                        <a:pt x="999900" y="1624263"/>
                        <a:pt x="939352" y="1626921"/>
                      </a:cubicBezTo>
                      <a:cubicBezTo>
                        <a:pt x="872323" y="1629858"/>
                        <a:pt x="807953" y="1605539"/>
                        <a:pt x="743306" y="1591579"/>
                      </a:cubicBezTo>
                      <a:cubicBezTo>
                        <a:pt x="686470" y="1579281"/>
                        <a:pt x="623707" y="1573852"/>
                        <a:pt x="573851" y="1609638"/>
                      </a:cubicBezTo>
                      <a:cubicBezTo>
                        <a:pt x="529922" y="1641158"/>
                        <a:pt x="512251" y="1693285"/>
                        <a:pt x="504661" y="1744748"/>
                      </a:cubicBezTo>
                      <a:cubicBezTo>
                        <a:pt x="496075" y="1802803"/>
                        <a:pt x="499011" y="1862243"/>
                        <a:pt x="487987" y="1919965"/>
                      </a:cubicBezTo>
                      <a:cubicBezTo>
                        <a:pt x="476465" y="1980457"/>
                        <a:pt x="450927" y="2039233"/>
                        <a:pt x="411707" y="2087039"/>
                      </a:cubicBezTo>
                      <a:cubicBezTo>
                        <a:pt x="374204" y="2132741"/>
                        <a:pt x="323185" y="2167806"/>
                        <a:pt x="264354" y="2178553"/>
                      </a:cubicBezTo>
                      <a:cubicBezTo>
                        <a:pt x="189238" y="2192291"/>
                        <a:pt x="113955" y="2168415"/>
                        <a:pt x="38561" y="2172626"/>
                      </a:cubicBezTo>
                      <a:cubicBezTo>
                        <a:pt x="33575" y="2172903"/>
                        <a:pt x="3551" y="2176558"/>
                        <a:pt x="4326" y="2178221"/>
                      </a:cubicBezTo>
                      <a:cubicBezTo>
                        <a:pt x="3828" y="2177112"/>
                        <a:pt x="4714" y="2174066"/>
                        <a:pt x="4770" y="2172903"/>
                      </a:cubicBezTo>
                      <a:lnTo>
                        <a:pt x="6819" y="2149304"/>
                      </a:lnTo>
                      <a:cubicBezTo>
                        <a:pt x="13910" y="2068315"/>
                        <a:pt x="20945" y="1987271"/>
                        <a:pt x="28036" y="1906283"/>
                      </a:cubicBezTo>
                      <a:cubicBezTo>
                        <a:pt x="39946" y="1770064"/>
                        <a:pt x="51801" y="1633846"/>
                        <a:pt x="63711" y="1497628"/>
                      </a:cubicBezTo>
                      <a:cubicBezTo>
                        <a:pt x="77837" y="1335540"/>
                        <a:pt x="92018" y="1173451"/>
                        <a:pt x="106144" y="1011419"/>
                      </a:cubicBezTo>
                      <a:cubicBezTo>
                        <a:pt x="120270" y="849386"/>
                        <a:pt x="133565" y="696992"/>
                        <a:pt x="147303" y="539779"/>
                      </a:cubicBezTo>
                      <a:cubicBezTo>
                        <a:pt x="157939" y="417797"/>
                        <a:pt x="168575" y="295871"/>
                        <a:pt x="179266" y="173890"/>
                      </a:cubicBezTo>
                      <a:lnTo>
                        <a:pt x="189293" y="58832"/>
                      </a:lnTo>
                      <a:lnTo>
                        <a:pt x="192340" y="23601"/>
                      </a:lnTo>
                      <a:cubicBezTo>
                        <a:pt x="192838" y="18006"/>
                        <a:pt x="194833" y="10472"/>
                        <a:pt x="194002" y="4877"/>
                      </a:cubicBezTo>
                      <a:cubicBezTo>
                        <a:pt x="193337" y="778"/>
                        <a:pt x="191841" y="3880"/>
                        <a:pt x="193836" y="4323"/>
                      </a:cubicBezTo>
                      <a:cubicBezTo>
                        <a:pt x="198212" y="5265"/>
                        <a:pt x="203308" y="4932"/>
                        <a:pt x="207795" y="5209"/>
                      </a:cubicBezTo>
                      <a:cubicBezTo>
                        <a:pt x="230286" y="6650"/>
                        <a:pt x="252777" y="8090"/>
                        <a:pt x="275267" y="9530"/>
                      </a:cubicBezTo>
                      <a:cubicBezTo>
                        <a:pt x="365396" y="15291"/>
                        <a:pt x="455470" y="20997"/>
                        <a:pt x="545599" y="26758"/>
                      </a:cubicBezTo>
                      <a:cubicBezTo>
                        <a:pt x="678826" y="35234"/>
                        <a:pt x="812108" y="43765"/>
                        <a:pt x="945335" y="52240"/>
                      </a:cubicBezTo>
                      <a:cubicBezTo>
                        <a:pt x="1104265" y="62378"/>
                        <a:pt x="1263141" y="72515"/>
                        <a:pt x="1422071" y="82597"/>
                      </a:cubicBezTo>
                      <a:cubicBezTo>
                        <a:pt x="1585877" y="93012"/>
                        <a:pt x="1749682" y="103481"/>
                        <a:pt x="1913432" y="113896"/>
                      </a:cubicBezTo>
                      <a:cubicBezTo>
                        <a:pt x="2064995" y="123535"/>
                        <a:pt x="2216558" y="133229"/>
                        <a:pt x="2368121" y="142868"/>
                      </a:cubicBezTo>
                      <a:cubicBezTo>
                        <a:pt x="2486778" y="150402"/>
                        <a:pt x="2605436" y="157991"/>
                        <a:pt x="2724039" y="165525"/>
                      </a:cubicBezTo>
                      <a:cubicBezTo>
                        <a:pt x="2792120" y="169845"/>
                        <a:pt x="2860201" y="174222"/>
                        <a:pt x="2928283" y="178543"/>
                      </a:cubicBezTo>
                      <a:cubicBezTo>
                        <a:pt x="2937091" y="179097"/>
                        <a:pt x="2945899" y="179651"/>
                        <a:pt x="2954707" y="180205"/>
                      </a:cubicBezTo>
                      <a:cubicBezTo>
                        <a:pt x="2957366" y="180371"/>
                        <a:pt x="2957366" y="176216"/>
                        <a:pt x="2954707" y="176050"/>
                      </a:cubicBezTo>
                      <a:cubicBezTo>
                        <a:pt x="2930056" y="174499"/>
                        <a:pt x="2905349" y="172893"/>
                        <a:pt x="2880698" y="171341"/>
                      </a:cubicBezTo>
                      <a:cubicBezTo>
                        <a:pt x="2813558" y="167076"/>
                        <a:pt x="2746474" y="162810"/>
                        <a:pt x="2679334" y="158489"/>
                      </a:cubicBezTo>
                      <a:cubicBezTo>
                        <a:pt x="2580508" y="152175"/>
                        <a:pt x="2481627" y="145915"/>
                        <a:pt x="2382800" y="139600"/>
                      </a:cubicBezTo>
                      <a:cubicBezTo>
                        <a:pt x="2261761" y="131899"/>
                        <a:pt x="2140776" y="124199"/>
                        <a:pt x="2019736" y="116444"/>
                      </a:cubicBezTo>
                      <a:cubicBezTo>
                        <a:pt x="1887174" y="108024"/>
                        <a:pt x="1754557" y="99549"/>
                        <a:pt x="1621995" y="91128"/>
                      </a:cubicBezTo>
                      <a:cubicBezTo>
                        <a:pt x="1488657" y="82653"/>
                        <a:pt x="1355319" y="74122"/>
                        <a:pt x="1221982" y="65646"/>
                      </a:cubicBezTo>
                      <a:cubicBezTo>
                        <a:pt x="1097175" y="57669"/>
                        <a:pt x="972423" y="49747"/>
                        <a:pt x="847617" y="41770"/>
                      </a:cubicBezTo>
                      <a:cubicBezTo>
                        <a:pt x="742199" y="35068"/>
                        <a:pt x="636725" y="28309"/>
                        <a:pt x="531307" y="21607"/>
                      </a:cubicBezTo>
                      <a:cubicBezTo>
                        <a:pt x="455747" y="16787"/>
                        <a:pt x="380187" y="11967"/>
                        <a:pt x="304627" y="7148"/>
                      </a:cubicBezTo>
                      <a:cubicBezTo>
                        <a:pt x="268841" y="4877"/>
                        <a:pt x="232613" y="611"/>
                        <a:pt x="196772" y="279"/>
                      </a:cubicBezTo>
                      <a:cubicBezTo>
                        <a:pt x="195220" y="279"/>
                        <a:pt x="193669" y="58"/>
                        <a:pt x="192174" y="2"/>
                      </a:cubicBezTo>
                      <a:cubicBezTo>
                        <a:pt x="191010" y="-53"/>
                        <a:pt x="190179" y="999"/>
                        <a:pt x="190069" y="2107"/>
                      </a:cubicBezTo>
                      <a:cubicBezTo>
                        <a:pt x="188351" y="21496"/>
                        <a:pt x="186689" y="40940"/>
                        <a:pt x="184972" y="60328"/>
                      </a:cubicBezTo>
                      <a:cubicBezTo>
                        <a:pt x="180374" y="113176"/>
                        <a:pt x="175776" y="165968"/>
                        <a:pt x="171123" y="218816"/>
                      </a:cubicBezTo>
                      <a:cubicBezTo>
                        <a:pt x="164310" y="296923"/>
                        <a:pt x="157496" y="375087"/>
                        <a:pt x="150682" y="453195"/>
                      </a:cubicBezTo>
                      <a:cubicBezTo>
                        <a:pt x="142373" y="548531"/>
                        <a:pt x="134063" y="643867"/>
                        <a:pt x="125699" y="739204"/>
                      </a:cubicBezTo>
                      <a:cubicBezTo>
                        <a:pt x="116614" y="843126"/>
                        <a:pt x="107529" y="947049"/>
                        <a:pt x="98499" y="1050971"/>
                      </a:cubicBezTo>
                      <a:cubicBezTo>
                        <a:pt x="89304" y="1156390"/>
                        <a:pt x="80108" y="1261752"/>
                        <a:pt x="70912" y="1367170"/>
                      </a:cubicBezTo>
                      <a:cubicBezTo>
                        <a:pt x="62326" y="1465443"/>
                        <a:pt x="53740" y="1563770"/>
                        <a:pt x="45153" y="1662042"/>
                      </a:cubicBezTo>
                      <a:cubicBezTo>
                        <a:pt x="37896" y="1745136"/>
                        <a:pt x="30639" y="1828230"/>
                        <a:pt x="23383" y="1911268"/>
                      </a:cubicBezTo>
                      <a:cubicBezTo>
                        <a:pt x="18175" y="1971040"/>
                        <a:pt x="12968" y="2030812"/>
                        <a:pt x="7761" y="2090529"/>
                      </a:cubicBezTo>
                      <a:lnTo>
                        <a:pt x="2886" y="2146146"/>
                      </a:lnTo>
                      <a:cubicBezTo>
                        <a:pt x="2055" y="2155619"/>
                        <a:pt x="-161" y="2166033"/>
                        <a:pt x="338" y="2175506"/>
                      </a:cubicBezTo>
                      <a:cubicBezTo>
                        <a:pt x="393" y="2176669"/>
                        <a:pt x="116" y="2177999"/>
                        <a:pt x="6" y="2179162"/>
                      </a:cubicBezTo>
                      <a:cubicBezTo>
                        <a:pt x="-105" y="2180602"/>
                        <a:pt x="1446" y="2181378"/>
                        <a:pt x="2609" y="2181157"/>
                      </a:cubicBezTo>
                      <a:cubicBezTo>
                        <a:pt x="85592" y="2165368"/>
                        <a:pt x="168630" y="2195171"/>
                        <a:pt x="251835" y="2184536"/>
                      </a:cubicBezTo>
                      <a:cubicBezTo>
                        <a:pt x="312493" y="2176780"/>
                        <a:pt x="366283" y="2144650"/>
                        <a:pt x="406555" y="2099282"/>
                      </a:cubicBezTo>
                      <a:cubicBezTo>
                        <a:pt x="447548" y="2053082"/>
                        <a:pt x="475080" y="1995359"/>
                        <a:pt x="488874" y="1935366"/>
                      </a:cubicBezTo>
                      <a:cubicBezTo>
                        <a:pt x="503332" y="1872491"/>
                        <a:pt x="499122" y="1807290"/>
                        <a:pt x="508871" y="1743696"/>
                      </a:cubicBezTo>
                      <a:cubicBezTo>
                        <a:pt x="518621" y="1680101"/>
                        <a:pt x="549089" y="1612297"/>
                        <a:pt x="618832" y="1592299"/>
                      </a:cubicBezTo>
                      <a:cubicBezTo>
                        <a:pt x="690182" y="1571803"/>
                        <a:pt x="767237" y="1602547"/>
                        <a:pt x="836427" y="1618667"/>
                      </a:cubicBezTo>
                      <a:cubicBezTo>
                        <a:pt x="900021" y="1633458"/>
                        <a:pt x="962341" y="1636173"/>
                        <a:pt x="1024772" y="1614346"/>
                      </a:cubicBezTo>
                      <a:cubicBezTo>
                        <a:pt x="1082606" y="1594127"/>
                        <a:pt x="1134678" y="1557289"/>
                        <a:pt x="1172790" y="1509261"/>
                      </a:cubicBezTo>
                      <a:cubicBezTo>
                        <a:pt x="1212177" y="1459626"/>
                        <a:pt x="1231897" y="1401239"/>
                        <a:pt x="1237382" y="1338586"/>
                      </a:cubicBezTo>
                      <a:cubicBezTo>
                        <a:pt x="1243586" y="1267846"/>
                        <a:pt x="1235110" y="1196884"/>
                        <a:pt x="1239044" y="1126088"/>
                      </a:cubicBezTo>
                      <a:cubicBezTo>
                        <a:pt x="1243253" y="1050861"/>
                        <a:pt x="1266021" y="979455"/>
                        <a:pt x="1327344" y="931538"/>
                      </a:cubicBezTo>
                      <a:cubicBezTo>
                        <a:pt x="1391936" y="881072"/>
                        <a:pt x="1479461" y="858138"/>
                        <a:pt x="1559619" y="849331"/>
                      </a:cubicBezTo>
                      <a:cubicBezTo>
                        <a:pt x="1644873" y="839913"/>
                        <a:pt x="1729019" y="850715"/>
                        <a:pt x="1811393" y="873483"/>
                      </a:cubicBezTo>
                      <a:cubicBezTo>
                        <a:pt x="1891274" y="895530"/>
                        <a:pt x="1968828" y="925666"/>
                        <a:pt x="2049595" y="944611"/>
                      </a:cubicBezTo>
                      <a:cubicBezTo>
                        <a:pt x="2209190" y="982114"/>
                        <a:pt x="2377593" y="967767"/>
                        <a:pt x="2532369" y="916138"/>
                      </a:cubicBezTo>
                      <a:cubicBezTo>
                        <a:pt x="2602722" y="892650"/>
                        <a:pt x="2671634" y="861462"/>
                        <a:pt x="2730021" y="815041"/>
                      </a:cubicBezTo>
                      <a:cubicBezTo>
                        <a:pt x="2781429" y="774214"/>
                        <a:pt x="2822699" y="722142"/>
                        <a:pt x="2853443" y="664308"/>
                      </a:cubicBezTo>
                      <a:cubicBezTo>
                        <a:pt x="2916040" y="546648"/>
                        <a:pt x="2937091" y="411260"/>
                        <a:pt x="2949112" y="280083"/>
                      </a:cubicBezTo>
                      <a:cubicBezTo>
                        <a:pt x="2952214" y="246126"/>
                        <a:pt x="2954651" y="212113"/>
                        <a:pt x="2956867" y="178100"/>
                      </a:cubicBezTo>
                      <a:cubicBezTo>
                        <a:pt x="2957033" y="175441"/>
                        <a:pt x="2952879" y="175441"/>
                        <a:pt x="2952712" y="178100"/>
                      </a:cubicBezTo>
                      <a:close/>
                    </a:path>
                  </a:pathLst>
                </a:custGeom>
                <a:solidFill>
                  <a:srgbClr val="FFFFFF">
                    <a:alpha val="17090"/>
                  </a:srgb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3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0"/>
          <p:cNvGrpSpPr/>
          <p:nvPr/>
        </p:nvGrpSpPr>
        <p:grpSpPr>
          <a:xfrm>
            <a:off x="-1602774" y="-2128516"/>
            <a:ext cx="12613797" cy="8770400"/>
            <a:chOff x="-1602774" y="-2128516"/>
            <a:chExt cx="12613797" cy="8770400"/>
          </a:xfrm>
        </p:grpSpPr>
        <p:pic>
          <p:nvPicPr>
            <p:cNvPr id="453" name="Google Shape;453;p20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 flipH="1" rot="10800000">
              <a:off x="1219151" y="-1501282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31662" y="2664789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1825" y="1463942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1293675" y="-1378807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1066500" y="-1397807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72525" y="1684817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20"/>
            <p:cNvSpPr/>
            <p:nvPr/>
          </p:nvSpPr>
          <p:spPr>
            <a:xfrm rot="10299902">
              <a:off x="6184488" y="2868559"/>
              <a:ext cx="4385530" cy="3243516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0"/>
            <p:cNvSpPr/>
            <p:nvPr/>
          </p:nvSpPr>
          <p:spPr>
            <a:xfrm rot="10299902">
              <a:off x="6413563" y="3097634"/>
              <a:ext cx="4385530" cy="3243516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-1289324" y="-1453316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-1446049" y="-1790916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-1602774" y="-2128516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20"/>
          <p:cNvSpPr txBox="1"/>
          <p:nvPr>
            <p:ph type="title"/>
          </p:nvPr>
        </p:nvSpPr>
        <p:spPr>
          <a:xfrm>
            <a:off x="2496150" y="816247"/>
            <a:ext cx="41517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5" name="Google Shape;465;p20"/>
          <p:cNvSpPr txBox="1"/>
          <p:nvPr>
            <p:ph idx="1" type="subTitle"/>
          </p:nvPr>
        </p:nvSpPr>
        <p:spPr>
          <a:xfrm>
            <a:off x="2496150" y="1828700"/>
            <a:ext cx="4151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66" name="Google Shape;466;p20"/>
          <p:cNvGrpSpPr/>
          <p:nvPr/>
        </p:nvGrpSpPr>
        <p:grpSpPr>
          <a:xfrm>
            <a:off x="270072" y="158930"/>
            <a:ext cx="8529685" cy="4825640"/>
            <a:chOff x="251022" y="161080"/>
            <a:chExt cx="8529685" cy="4825640"/>
          </a:xfrm>
        </p:grpSpPr>
        <p:sp>
          <p:nvSpPr>
            <p:cNvPr id="467" name="Google Shape;467;p20"/>
            <p:cNvSpPr/>
            <p:nvPr/>
          </p:nvSpPr>
          <p:spPr>
            <a:xfrm>
              <a:off x="8578511" y="1217364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8520309" y="184665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51022" y="233484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419778" y="1974340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4296029" y="4763052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4401856" y="1757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31912" y="1610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8098171" y="173300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8520300" y="23648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4966515" y="34748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056110" y="43807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419768" y="395183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3395791" y="489659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20"/>
          <p:cNvSpPr txBox="1"/>
          <p:nvPr/>
        </p:nvSpPr>
        <p:spPr>
          <a:xfrm>
            <a:off x="2496150" y="3528991"/>
            <a:ext cx="415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CRÉDITOS: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Este modelo foi criado pelo </a:t>
            </a:r>
            <a:r>
              <a:rPr b="1" lang="pt-BR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e inclui ícones do </a:t>
            </a:r>
            <a:r>
              <a:rPr b="1" lang="pt-BR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e infográficos e imagens da </a:t>
            </a:r>
            <a:r>
              <a:rPr b="1" lang="pt-BR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pt-BR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200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/>
          <p:nvPr>
            <p:ph type="title"/>
          </p:nvPr>
        </p:nvSpPr>
        <p:spPr>
          <a:xfrm>
            <a:off x="1095625" y="350495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3"/>
          <p:cNvSpPr txBox="1"/>
          <p:nvPr>
            <p:ph hasCustomPrompt="1" idx="2" type="title"/>
          </p:nvPr>
        </p:nvSpPr>
        <p:spPr>
          <a:xfrm>
            <a:off x="1095625" y="2739350"/>
            <a:ext cx="12357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4" name="Google Shape;44;p3"/>
          <p:cNvGrpSpPr/>
          <p:nvPr/>
        </p:nvGrpSpPr>
        <p:grpSpPr>
          <a:xfrm>
            <a:off x="-1723400" y="-1647212"/>
            <a:ext cx="12538026" cy="7071613"/>
            <a:chOff x="-1723400" y="-1647212"/>
            <a:chExt cx="12538026" cy="7071613"/>
          </a:xfrm>
        </p:grpSpPr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450739" y="-287637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5136564" y="-836012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1239875" y="-895551"/>
              <a:ext cx="4929326" cy="322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3"/>
            <p:cNvSpPr/>
            <p:nvPr/>
          </p:nvSpPr>
          <p:spPr>
            <a:xfrm rot="4860328">
              <a:off x="6697475" y="-651030"/>
              <a:ext cx="4019020" cy="297244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4860328">
              <a:off x="7023000" y="-916280"/>
              <a:ext cx="4019020" cy="297244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-1338799" y="-815901"/>
              <a:ext cx="4464875" cy="3302199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-1433100" y="-1137949"/>
              <a:ext cx="4110051" cy="3039773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1723400" y="-1618724"/>
              <a:ext cx="4110051" cy="3039773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" name="Google Shape;53;p3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 rot="10800000">
              <a:off x="-758774" y="-274451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" name="Google Shape;54;p3"/>
          <p:cNvGrpSpPr/>
          <p:nvPr/>
        </p:nvGrpSpPr>
        <p:grpSpPr>
          <a:xfrm>
            <a:off x="355543" y="968557"/>
            <a:ext cx="7813691" cy="3964213"/>
            <a:chOff x="355543" y="968557"/>
            <a:chExt cx="7813691" cy="3964213"/>
          </a:xfrm>
        </p:grpSpPr>
        <p:sp>
          <p:nvSpPr>
            <p:cNvPr id="55" name="Google Shape;55;p3"/>
            <p:cNvSpPr/>
            <p:nvPr/>
          </p:nvSpPr>
          <p:spPr>
            <a:xfrm>
              <a:off x="6304509" y="130864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68159" y="306517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169779" y="455776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079112" y="205225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35220" y="4604010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111915" y="96855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169785" y="26375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55543" y="416113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297891" y="484264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115025" y="130863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55556" y="289492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541375" y="446756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988987" y="422250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1"/>
          <p:cNvGrpSpPr/>
          <p:nvPr/>
        </p:nvGrpSpPr>
        <p:grpSpPr>
          <a:xfrm>
            <a:off x="-979410" y="-1316675"/>
            <a:ext cx="3758258" cy="4603128"/>
            <a:chOff x="-979410" y="-1316675"/>
            <a:chExt cx="3758258" cy="4603128"/>
          </a:xfrm>
        </p:grpSpPr>
        <p:pic>
          <p:nvPicPr>
            <p:cNvPr id="484" name="Google Shape;48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-914789" y="-407183"/>
              <a:ext cx="4126874" cy="3260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-1096889" y="-631283"/>
              <a:ext cx="4126874" cy="3260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21"/>
            <p:cNvSpPr/>
            <p:nvPr/>
          </p:nvSpPr>
          <p:spPr>
            <a:xfrm flipH="1" rot="-5112991">
              <a:off x="-1059682" y="-499682"/>
              <a:ext cx="3545811" cy="2622464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 flipH="1" rot="-5112991">
              <a:off x="-1297807" y="-751832"/>
              <a:ext cx="3545811" cy="2622464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21"/>
          <p:cNvGrpSpPr/>
          <p:nvPr/>
        </p:nvGrpSpPr>
        <p:grpSpPr>
          <a:xfrm>
            <a:off x="251022" y="176161"/>
            <a:ext cx="8731854" cy="4708805"/>
            <a:chOff x="251022" y="176161"/>
            <a:chExt cx="8731854" cy="4708805"/>
          </a:xfrm>
        </p:grpSpPr>
        <p:sp>
          <p:nvSpPr>
            <p:cNvPr id="489" name="Google Shape;489;p21"/>
            <p:cNvSpPr/>
            <p:nvPr/>
          </p:nvSpPr>
          <p:spPr>
            <a:xfrm>
              <a:off x="7429911" y="176161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8722946" y="389360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022" y="474710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341153" y="4444940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6565204" y="4763052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2725456" y="3281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2543612" y="23805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7815646" y="320147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8722470" y="1673560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8705103" y="138560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578560" y="444496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7815643" y="469936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028" y="404214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22"/>
          <p:cNvGrpSpPr/>
          <p:nvPr/>
        </p:nvGrpSpPr>
        <p:grpSpPr>
          <a:xfrm>
            <a:off x="-1259943" y="-1393104"/>
            <a:ext cx="11967156" cy="7873081"/>
            <a:chOff x="-1259943" y="-1393104"/>
            <a:chExt cx="11967156" cy="7873081"/>
          </a:xfrm>
        </p:grpSpPr>
        <p:pic>
          <p:nvPicPr>
            <p:cNvPr id="505" name="Google Shape;50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780862" y="-933611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972537" y="-1265661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22"/>
            <p:cNvSpPr/>
            <p:nvPr/>
          </p:nvSpPr>
          <p:spPr>
            <a:xfrm flipH="1" rot="222325">
              <a:off x="6729313" y="-1270444"/>
              <a:ext cx="3889023" cy="2876302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8" name="Google Shape;50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-2109945" y="2055864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-1967870" y="2599464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22"/>
            <p:cNvSpPr/>
            <p:nvPr/>
          </p:nvSpPr>
          <p:spPr>
            <a:xfrm rot="-5400000">
              <a:off x="-1830693" y="2662815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22"/>
          <p:cNvGrpSpPr/>
          <p:nvPr/>
        </p:nvGrpSpPr>
        <p:grpSpPr>
          <a:xfrm>
            <a:off x="203280" y="142235"/>
            <a:ext cx="8779652" cy="4695008"/>
            <a:chOff x="203280" y="142235"/>
            <a:chExt cx="8779652" cy="4695008"/>
          </a:xfrm>
        </p:grpSpPr>
        <p:sp>
          <p:nvSpPr>
            <p:cNvPr id="512" name="Google Shape;512;p22"/>
            <p:cNvSpPr/>
            <p:nvPr/>
          </p:nvSpPr>
          <p:spPr>
            <a:xfrm>
              <a:off x="8780711" y="4211851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8924684" y="223885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2314172" y="474712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341153" y="347465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8715629" y="3848652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5310721" y="228713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8543625" y="2939051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1092020" y="142235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4966515" y="34748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500323" y="444496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203280" y="88421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519316" y="113948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4"/>
          <p:cNvGrpSpPr/>
          <p:nvPr/>
        </p:nvGrpSpPr>
        <p:grpSpPr>
          <a:xfrm>
            <a:off x="-1546149" y="1824774"/>
            <a:ext cx="13730032" cy="5166417"/>
            <a:chOff x="-1546149" y="1824774"/>
            <a:chExt cx="13730032" cy="5166417"/>
          </a:xfrm>
        </p:grpSpPr>
        <p:pic>
          <p:nvPicPr>
            <p:cNvPr id="71" name="Google Shape;7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660033" y="2413613"/>
              <a:ext cx="4792781" cy="3786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209417">
              <a:off x="7464170" y="3674931"/>
              <a:ext cx="2539044" cy="1661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209417">
              <a:off x="7781133" y="3674936"/>
              <a:ext cx="2539044" cy="1661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2049297" y="2701559"/>
              <a:ext cx="4792781" cy="3786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4"/>
            <p:cNvSpPr/>
            <p:nvPr/>
          </p:nvSpPr>
          <p:spPr>
            <a:xfrm rot="-5595830">
              <a:off x="-1746045" y="3313922"/>
              <a:ext cx="3635456" cy="2688765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flipH="1" rot="6634180">
              <a:off x="8319666" y="2655578"/>
              <a:ext cx="3639850" cy="2692015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flipH="1" rot="6634180">
              <a:off x="8464341" y="2848503"/>
              <a:ext cx="3639850" cy="2692015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720000" y="1139551"/>
            <a:ext cx="77040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0" name="Google Shape;80;p4"/>
          <p:cNvGrpSpPr/>
          <p:nvPr/>
        </p:nvGrpSpPr>
        <p:grpSpPr>
          <a:xfrm>
            <a:off x="79793" y="233080"/>
            <a:ext cx="8878457" cy="4775965"/>
            <a:chOff x="79793" y="233080"/>
            <a:chExt cx="8878457" cy="4775965"/>
          </a:xfrm>
        </p:grpSpPr>
        <p:sp>
          <p:nvSpPr>
            <p:cNvPr id="81" name="Google Shape;81;p4"/>
            <p:cNvSpPr/>
            <p:nvPr/>
          </p:nvSpPr>
          <p:spPr>
            <a:xfrm>
              <a:off x="8123884" y="36139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310747" y="238674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691940" y="3117140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568317" y="486066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602606" y="2624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250762" y="2330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628240" y="484675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611235" y="539497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9793" y="207353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914991" y="491892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5"/>
          <p:cNvGrpSpPr/>
          <p:nvPr/>
        </p:nvGrpSpPr>
        <p:grpSpPr>
          <a:xfrm>
            <a:off x="-1712832" y="-880978"/>
            <a:ext cx="11941597" cy="7398790"/>
            <a:chOff x="-1712832" y="-880978"/>
            <a:chExt cx="11941597" cy="7398790"/>
          </a:xfrm>
        </p:grpSpPr>
        <p:pic>
          <p:nvPicPr>
            <p:cNvPr id="94" name="Google Shape;94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12450" y="3582575"/>
              <a:ext cx="3809951" cy="211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31775" y="3967125"/>
              <a:ext cx="3809951" cy="211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6218363" y="-533807"/>
              <a:ext cx="3596001" cy="2840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6632764" y="-880978"/>
              <a:ext cx="3596001" cy="2840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5"/>
            <p:cNvSpPr/>
            <p:nvPr/>
          </p:nvSpPr>
          <p:spPr>
            <a:xfrm flipH="1" rot="10557995">
              <a:off x="-1423593" y="3619957"/>
              <a:ext cx="3468129" cy="2565011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 flipH="1" rot="10557995">
              <a:off x="-1626918" y="3834007"/>
              <a:ext cx="3468129" cy="2565011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101" name="Google Shape;101;p5"/>
          <p:cNvSpPr txBox="1"/>
          <p:nvPr>
            <p:ph idx="1" type="subTitle"/>
          </p:nvPr>
        </p:nvSpPr>
        <p:spPr>
          <a:xfrm>
            <a:off x="4888487" y="2711597"/>
            <a:ext cx="25749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2" type="subTitle"/>
          </p:nvPr>
        </p:nvSpPr>
        <p:spPr>
          <a:xfrm>
            <a:off x="1680612" y="2711597"/>
            <a:ext cx="25749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5"/>
          <p:cNvSpPr txBox="1"/>
          <p:nvPr>
            <p:ph idx="3" type="subTitle"/>
          </p:nvPr>
        </p:nvSpPr>
        <p:spPr>
          <a:xfrm>
            <a:off x="1680612" y="2353700"/>
            <a:ext cx="25749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104" name="Google Shape;104;p5"/>
          <p:cNvSpPr txBox="1"/>
          <p:nvPr>
            <p:ph idx="4" type="subTitle"/>
          </p:nvPr>
        </p:nvSpPr>
        <p:spPr>
          <a:xfrm>
            <a:off x="4888488" y="2353700"/>
            <a:ext cx="25749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grpSp>
        <p:nvGrpSpPr>
          <p:cNvPr id="105" name="Google Shape;105;p5"/>
          <p:cNvGrpSpPr/>
          <p:nvPr/>
        </p:nvGrpSpPr>
        <p:grpSpPr>
          <a:xfrm>
            <a:off x="169918" y="86822"/>
            <a:ext cx="8788332" cy="4965566"/>
            <a:chOff x="169918" y="86822"/>
            <a:chExt cx="8788332" cy="4965566"/>
          </a:xfrm>
        </p:grpSpPr>
        <p:sp>
          <p:nvSpPr>
            <p:cNvPr id="106" name="Google Shape;106;p5"/>
            <p:cNvSpPr/>
            <p:nvPr/>
          </p:nvSpPr>
          <p:spPr>
            <a:xfrm>
              <a:off x="8712748" y="2073539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8552984" y="18206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65409" y="49443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440678" y="189490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38229" y="499413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569731" y="4872100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238237" y="37510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80263" y="283001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806245" y="86822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6315015" y="32030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611235" y="246972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69918" y="344153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03291" y="328054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6"/>
          <p:cNvGrpSpPr/>
          <p:nvPr/>
        </p:nvGrpSpPr>
        <p:grpSpPr>
          <a:xfrm>
            <a:off x="-1244718" y="3764678"/>
            <a:ext cx="3592009" cy="2471321"/>
            <a:chOff x="-1244718" y="3764678"/>
            <a:chExt cx="3592009" cy="2471321"/>
          </a:xfrm>
        </p:grpSpPr>
        <p:pic>
          <p:nvPicPr>
            <p:cNvPr id="122" name="Google Shape;12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97860">
              <a:off x="-941601" y="3984800"/>
              <a:ext cx="3178376" cy="1762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97860">
              <a:off x="-1134201" y="4253725"/>
              <a:ext cx="3178376" cy="17621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6"/>
          <p:cNvGrpSpPr/>
          <p:nvPr/>
        </p:nvGrpSpPr>
        <p:grpSpPr>
          <a:xfrm>
            <a:off x="326772" y="107028"/>
            <a:ext cx="8631478" cy="4894637"/>
            <a:chOff x="326772" y="107028"/>
            <a:chExt cx="8631478" cy="4894637"/>
          </a:xfrm>
        </p:grpSpPr>
        <p:sp>
          <p:nvSpPr>
            <p:cNvPr id="125" name="Google Shape;125;p6"/>
            <p:cNvSpPr/>
            <p:nvPr/>
          </p:nvSpPr>
          <p:spPr>
            <a:xfrm>
              <a:off x="8610098" y="1383201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005959" y="1431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26772" y="24487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96828" y="10702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830679" y="49328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3567081" y="2595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668175" y="34545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602496" y="4323525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445200" y="34543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2204295" y="4763035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8737778" y="78628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8611235" y="444496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416893" y="399141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2603841" y="483728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7"/>
          <p:cNvGrpSpPr/>
          <p:nvPr/>
        </p:nvGrpSpPr>
        <p:grpSpPr>
          <a:xfrm>
            <a:off x="-1372023" y="-1516733"/>
            <a:ext cx="11865523" cy="8793430"/>
            <a:chOff x="-1372023" y="-1516733"/>
            <a:chExt cx="11865523" cy="8793430"/>
          </a:xfrm>
        </p:grpSpPr>
        <p:pic>
          <p:nvPicPr>
            <p:cNvPr id="143" name="Google Shape;14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479725" y="869000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946098" y="-1097114"/>
              <a:ext cx="4288707" cy="2806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6204793" y="-1516733"/>
              <a:ext cx="4288707" cy="2806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7"/>
            <p:cNvPicPr preferRelativeResize="0"/>
            <p:nvPr/>
          </p:nvPicPr>
          <p:blipFill rotWithShape="1">
            <a:blip r:embed="rId3">
              <a:alphaModFix/>
            </a:blip>
            <a:srcRect b="0" l="4652" r="0" t="5401"/>
            <a:stretch/>
          </p:blipFill>
          <p:spPr>
            <a:xfrm rot="5400000">
              <a:off x="-1815923" y="2068150"/>
              <a:ext cx="5839698" cy="45773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7"/>
            <p:cNvGrpSpPr/>
            <p:nvPr/>
          </p:nvGrpSpPr>
          <p:grpSpPr>
            <a:xfrm>
              <a:off x="-1372023" y="2009908"/>
              <a:ext cx="3988655" cy="4974933"/>
              <a:chOff x="-1372023" y="2009908"/>
              <a:chExt cx="3988655" cy="4974933"/>
            </a:xfrm>
          </p:grpSpPr>
          <p:sp>
            <p:nvSpPr>
              <p:cNvPr id="148" name="Google Shape;148;p7"/>
              <p:cNvSpPr/>
              <p:nvPr/>
            </p:nvSpPr>
            <p:spPr>
              <a:xfrm rot="-5686770">
                <a:off x="-1420845" y="2716447"/>
                <a:ext cx="4435947" cy="3280804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 rot="-5686770">
                <a:off x="-1770495" y="2997497"/>
                <a:ext cx="4435947" cy="3280804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3883375" y="1136250"/>
            <a:ext cx="4547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7"/>
          <p:cNvSpPr txBox="1"/>
          <p:nvPr>
            <p:ph idx="1" type="subTitle"/>
          </p:nvPr>
        </p:nvSpPr>
        <p:spPr>
          <a:xfrm>
            <a:off x="3883375" y="1708950"/>
            <a:ext cx="45474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52" name="Google Shape;152;p7"/>
          <p:cNvSpPr/>
          <p:nvPr>
            <p:ph idx="2" type="pic"/>
          </p:nvPr>
        </p:nvSpPr>
        <p:spPr>
          <a:xfrm>
            <a:off x="894075" y="811050"/>
            <a:ext cx="2787000" cy="3521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3" name="Google Shape;153;p7"/>
          <p:cNvGrpSpPr/>
          <p:nvPr/>
        </p:nvGrpSpPr>
        <p:grpSpPr>
          <a:xfrm>
            <a:off x="341153" y="112972"/>
            <a:ext cx="8490529" cy="4638554"/>
            <a:chOff x="341153" y="112972"/>
            <a:chExt cx="8490529" cy="4638554"/>
          </a:xfrm>
        </p:grpSpPr>
        <p:sp>
          <p:nvSpPr>
            <p:cNvPr id="154" name="Google Shape;154;p7"/>
            <p:cNvSpPr/>
            <p:nvPr/>
          </p:nvSpPr>
          <p:spPr>
            <a:xfrm>
              <a:off x="8633084" y="15646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436622" y="53949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341153" y="19712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571279" y="469327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5999718" y="259562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5835612" y="1129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571275" y="409381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737778" y="162288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713235" y="1129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66" name="Google Shape;166;p8"/>
          <p:cNvGrpSpPr/>
          <p:nvPr/>
        </p:nvGrpSpPr>
        <p:grpSpPr>
          <a:xfrm>
            <a:off x="427051" y="145608"/>
            <a:ext cx="8324998" cy="4780297"/>
            <a:chOff x="427051" y="145608"/>
            <a:chExt cx="8324998" cy="4780297"/>
          </a:xfrm>
        </p:grpSpPr>
        <p:sp>
          <p:nvSpPr>
            <p:cNvPr id="167" name="Google Shape;167;p8"/>
            <p:cNvSpPr/>
            <p:nvPr/>
          </p:nvSpPr>
          <p:spPr>
            <a:xfrm flipH="1">
              <a:off x="2746246" y="259582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 flipH="1">
              <a:off x="427051" y="438395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 flipH="1">
              <a:off x="8083752" y="145608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 flipH="1">
              <a:off x="7494482" y="301962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 flipH="1">
              <a:off x="8661927" y="349709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 flipH="1">
              <a:off x="4966871" y="4687274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 flipH="1">
              <a:off x="1072774" y="4776236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1455873" y="-2845400"/>
            <a:ext cx="11850737" cy="9175562"/>
            <a:chOff x="-1455873" y="-2845400"/>
            <a:chExt cx="11850737" cy="9175562"/>
          </a:xfrm>
        </p:grpSpPr>
        <p:pic>
          <p:nvPicPr>
            <p:cNvPr id="175" name="Google Shape;17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4970264" y="1147399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1951389" y="-747725"/>
              <a:ext cx="5863951" cy="3836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8"/>
            <p:cNvSpPr/>
            <p:nvPr/>
          </p:nvSpPr>
          <p:spPr>
            <a:xfrm flipH="1" rot="5939672">
              <a:off x="6277713" y="2361520"/>
              <a:ext cx="4019020" cy="297244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 flipH="1" rot="5939672">
              <a:off x="6603238" y="2626770"/>
              <a:ext cx="4019020" cy="297244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9" name="Google Shape;17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2374714" y="-1276875"/>
              <a:ext cx="5863951" cy="3836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8"/>
            <p:cNvSpPr/>
            <p:nvPr/>
          </p:nvSpPr>
          <p:spPr>
            <a:xfrm flipH="1" rot="-5400000">
              <a:off x="-1786696" y="-1834252"/>
              <a:ext cx="5211485" cy="3854388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 flipH="1" rot="-5400000">
              <a:off x="-2134421" y="-2166852"/>
              <a:ext cx="5211485" cy="3854388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9"/>
          <p:cNvGrpSpPr/>
          <p:nvPr/>
        </p:nvGrpSpPr>
        <p:grpSpPr>
          <a:xfrm>
            <a:off x="-305199" y="-1120803"/>
            <a:ext cx="11426039" cy="7459266"/>
            <a:chOff x="-305199" y="-1120803"/>
            <a:chExt cx="11426039" cy="7459266"/>
          </a:xfrm>
        </p:grpSpPr>
        <p:pic>
          <p:nvPicPr>
            <p:cNvPr id="185" name="Google Shape;185;p9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 flipH="1">
              <a:off x="-305199" y="639613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" name="Google Shape;186;p9"/>
            <p:cNvGrpSpPr/>
            <p:nvPr/>
          </p:nvGrpSpPr>
          <p:grpSpPr>
            <a:xfrm>
              <a:off x="6510507" y="-1120803"/>
              <a:ext cx="4610333" cy="3016650"/>
              <a:chOff x="6283682" y="-1347578"/>
              <a:chExt cx="4610333" cy="3016650"/>
            </a:xfrm>
          </p:grpSpPr>
          <p:pic>
            <p:nvPicPr>
              <p:cNvPr id="187" name="Google Shape;187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6283682" y="-524615"/>
                <a:ext cx="3809951" cy="2112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6603007" y="-909165"/>
                <a:ext cx="3809951" cy="2112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9" name="Google Shape;189;p9"/>
              <p:cNvSpPr/>
              <p:nvPr/>
            </p:nvSpPr>
            <p:spPr>
              <a:xfrm flipH="1" rot="-242005">
                <a:off x="7136647" y="-1014733"/>
                <a:ext cx="3468129" cy="2565011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 flipH="1" rot="-242005">
                <a:off x="7339972" y="-1228783"/>
                <a:ext cx="3468129" cy="2565011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1" name="Google Shape;19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" name="Google Shape;192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3" name="Google Shape;193;p9"/>
          <p:cNvGrpSpPr/>
          <p:nvPr/>
        </p:nvGrpSpPr>
        <p:grpSpPr>
          <a:xfrm>
            <a:off x="341147" y="149487"/>
            <a:ext cx="8605406" cy="4787643"/>
            <a:chOff x="341147" y="149487"/>
            <a:chExt cx="8605406" cy="4787643"/>
          </a:xfrm>
        </p:grpSpPr>
        <p:sp>
          <p:nvSpPr>
            <p:cNvPr id="194" name="Google Shape;194;p9"/>
            <p:cNvSpPr/>
            <p:nvPr/>
          </p:nvSpPr>
          <p:spPr>
            <a:xfrm>
              <a:off x="8513034" y="118910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41147" y="382459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1447053" y="475152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74679" y="47515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4879693" y="149487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4193862" y="16943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32000" y="2452426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852653" y="289605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436635" y="4332447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/>
          <p:nvPr>
            <p:ph idx="2" type="pic"/>
          </p:nvPr>
        </p:nvSpPr>
        <p:spPr>
          <a:xfrm>
            <a:off x="0" y="0"/>
            <a:ext cx="9144000" cy="51528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0"/>
          <p:cNvSpPr txBox="1"/>
          <p:nvPr>
            <p:ph type="title"/>
          </p:nvPr>
        </p:nvSpPr>
        <p:spPr>
          <a:xfrm>
            <a:off x="1640850" y="4014450"/>
            <a:ext cx="58623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6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5" Type="http://schemas.openxmlformats.org/officeDocument/2006/relationships/image" Target="../media/image11.gif"/><Relationship Id="rId6" Type="http://schemas.openxmlformats.org/officeDocument/2006/relationships/image" Target="../media/image10.gif"/><Relationship Id="rId7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gif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lcw6nuc2uaU&amp;t=11s&amp;ab_channel=Shinjingi" TargetMode="External"/><Relationship Id="rId4" Type="http://schemas.openxmlformats.org/officeDocument/2006/relationships/hyperlink" Target="https://www.youtube.com/watch?v=F_LtpgpTHA8&amp;ab_channel=ChristinaCreatesGames" TargetMode="External"/><Relationship Id="rId5" Type="http://schemas.openxmlformats.org/officeDocument/2006/relationships/hyperlink" Target="https://www.youtube.com/watch?v=g5WT91Sn3hg&amp;ab_channel=SmallHedgeGames" TargetMode="External"/><Relationship Id="rId6" Type="http://schemas.openxmlformats.org/officeDocument/2006/relationships/hyperlink" Target="https://www.youtube.com/watch?v=zc8ac_qUXQY&amp;ab_channel=Brackeys" TargetMode="External"/><Relationship Id="rId7" Type="http://schemas.openxmlformats.org/officeDocument/2006/relationships/hyperlink" Target="https://www.youtube.com/watch?v=GkAQh2QzdJA&amp;ab_channel=Tarodev" TargetMode="External"/><Relationship Id="rId8" Type="http://schemas.openxmlformats.org/officeDocument/2006/relationships/hyperlink" Target="https://youtu.be/BdllcRzeFjQ?si=O__TYpfTr2BEPmF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youtu.be/TJYCYmKeL9Q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14.gif"/><Relationship Id="rId6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3"/>
          <p:cNvSpPr txBox="1"/>
          <p:nvPr>
            <p:ph type="ctrTitle"/>
          </p:nvPr>
        </p:nvSpPr>
        <p:spPr>
          <a:xfrm>
            <a:off x="-692550" y="1243350"/>
            <a:ext cx="7802400" cy="18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Beyond Blocks &amp; Escapes</a:t>
            </a:r>
            <a:endParaRPr sz="6000"/>
          </a:p>
        </p:txBody>
      </p:sp>
      <p:sp>
        <p:nvSpPr>
          <p:cNvPr id="529" name="Google Shape;529;p23"/>
          <p:cNvSpPr txBox="1"/>
          <p:nvPr>
            <p:ph idx="1" type="subTitle"/>
          </p:nvPr>
        </p:nvSpPr>
        <p:spPr>
          <a:xfrm>
            <a:off x="3964199" y="4579875"/>
            <a:ext cx="3567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Victor Hugo Gondro </a:t>
            </a:r>
            <a:r>
              <a:rPr lang="pt-BR"/>
              <a:t>Schmaedecke</a:t>
            </a:r>
            <a:endParaRPr/>
          </a:p>
        </p:txBody>
      </p:sp>
      <p:pic>
        <p:nvPicPr>
          <p:cNvPr id="530" name="Google Shape;5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675" y="3674125"/>
            <a:ext cx="1381550" cy="13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3"/>
          <p:cNvSpPr txBox="1"/>
          <p:nvPr>
            <p:ph type="ctrTitle"/>
          </p:nvPr>
        </p:nvSpPr>
        <p:spPr>
          <a:xfrm>
            <a:off x="670800" y="2270050"/>
            <a:ext cx="7802400" cy="18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Relatório - 2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2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Programação</a:t>
            </a:r>
            <a:endParaRPr/>
          </a:p>
        </p:txBody>
      </p:sp>
      <p:sp>
        <p:nvSpPr>
          <p:cNvPr id="597" name="Google Shape;597;p32"/>
          <p:cNvSpPr txBox="1"/>
          <p:nvPr/>
        </p:nvSpPr>
        <p:spPr>
          <a:xfrm>
            <a:off x="749775" y="1017725"/>
            <a:ext cx="376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Raycasts - EdgeCeiling Detection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98" name="Google Shape;5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575" y="1304050"/>
            <a:ext cx="2842501" cy="13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2"/>
          <p:cNvSpPr txBox="1"/>
          <p:nvPr/>
        </p:nvSpPr>
        <p:spPr>
          <a:xfrm>
            <a:off x="4689375" y="1017713"/>
            <a:ext cx="376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Squash and Stretch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00" name="Google Shape;6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338" y="3307725"/>
            <a:ext cx="3303873" cy="1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573" y="3217050"/>
            <a:ext cx="3303057" cy="162124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2"/>
          <p:cNvSpPr txBox="1"/>
          <p:nvPr/>
        </p:nvSpPr>
        <p:spPr>
          <a:xfrm>
            <a:off x="749775" y="2952725"/>
            <a:ext cx="376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Câmera </a:t>
            </a:r>
            <a:r>
              <a:rPr lang="pt-BR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(500 versões e ainda está ruim :( )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03" name="Google Shape;603;p32"/>
          <p:cNvSpPr txBox="1"/>
          <p:nvPr/>
        </p:nvSpPr>
        <p:spPr>
          <a:xfrm>
            <a:off x="4666575" y="2847750"/>
            <a:ext cx="376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Dash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04" name="Google Shape;6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725" y="1364350"/>
            <a:ext cx="3236065" cy="158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3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Arte</a:t>
            </a:r>
            <a:endParaRPr/>
          </a:p>
        </p:txBody>
      </p:sp>
      <p:sp>
        <p:nvSpPr>
          <p:cNvPr id="610" name="Google Shape;610;p33"/>
          <p:cNvSpPr txBox="1"/>
          <p:nvPr>
            <p:ph idx="2" type="subTitle"/>
          </p:nvPr>
        </p:nvSpPr>
        <p:spPr>
          <a:xfrm>
            <a:off x="749775" y="1017727"/>
            <a:ext cx="72219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Partículas - Andar, </a:t>
            </a:r>
            <a:r>
              <a:rPr lang="pt-BR" sz="1800"/>
              <a:t>Aterrissar</a:t>
            </a:r>
            <a:r>
              <a:rPr lang="pt-BR" sz="1800"/>
              <a:t>, e ao Deslizar na Parede</a:t>
            </a:r>
            <a:endParaRPr sz="1800"/>
          </a:p>
        </p:txBody>
      </p:sp>
      <p:pic>
        <p:nvPicPr>
          <p:cNvPr id="611" name="Google Shape;6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100" y="1959376"/>
            <a:ext cx="4021800" cy="22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525" y="2516977"/>
            <a:ext cx="2286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4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Arte</a:t>
            </a:r>
            <a:endParaRPr/>
          </a:p>
        </p:txBody>
      </p: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749775" y="1017727"/>
            <a:ext cx="72219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Squash and Stretch</a:t>
            </a:r>
            <a:r>
              <a:rPr lang="pt-BR" sz="1800"/>
              <a:t> - Idle, Pular, WallJump, Dash, </a:t>
            </a:r>
            <a:r>
              <a:rPr lang="pt-BR" sz="1800"/>
              <a:t>"aterrissar". </a:t>
            </a:r>
            <a:endParaRPr sz="1800"/>
          </a:p>
        </p:txBody>
      </p:sp>
      <p:pic>
        <p:nvPicPr>
          <p:cNvPr id="619" name="Google Shape;6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575" y="1757914"/>
            <a:ext cx="24193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02" y="1422050"/>
            <a:ext cx="1558948" cy="19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5625" y="1481126"/>
            <a:ext cx="1458425" cy="19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777" y="3414050"/>
            <a:ext cx="4080700" cy="15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2156" y="1494689"/>
            <a:ext cx="1691350" cy="184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4"/>
          <p:cNvSpPr txBox="1"/>
          <p:nvPr>
            <p:ph idx="2" type="subTitle"/>
          </p:nvPr>
        </p:nvSpPr>
        <p:spPr>
          <a:xfrm>
            <a:off x="5121200" y="3943600"/>
            <a:ext cx="40227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(Para os Botões do Menu - Ainda não Implementado).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5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Arte</a:t>
            </a:r>
            <a:endParaRPr/>
          </a:p>
        </p:txBody>
      </p:sp>
      <p:sp>
        <p:nvSpPr>
          <p:cNvPr id="630" name="Google Shape;630;p35"/>
          <p:cNvSpPr txBox="1"/>
          <p:nvPr>
            <p:ph idx="2" type="subTitle"/>
          </p:nvPr>
        </p:nvSpPr>
        <p:spPr>
          <a:xfrm>
            <a:off x="749775" y="1017725"/>
            <a:ext cx="78927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Background Um </a:t>
            </a:r>
            <a:r>
              <a:rPr lang="pt-BR" sz="1800"/>
              <a:t>Gradiente</a:t>
            </a:r>
            <a:r>
              <a:rPr lang="pt-BR" sz="1800"/>
              <a:t> que usa apenas Values(Escala de Cinza) e </a:t>
            </a:r>
            <a:r>
              <a:rPr lang="pt-BR" sz="1800"/>
              <a:t>transiciona</a:t>
            </a:r>
            <a:r>
              <a:rPr lang="pt-BR" sz="1800"/>
              <a:t> de uma cor a outra ao decorrer da corrida por meio de Color.Lerp</a:t>
            </a:r>
            <a:endParaRPr sz="1800"/>
          </a:p>
        </p:txBody>
      </p:sp>
      <p:pic>
        <p:nvPicPr>
          <p:cNvPr id="631" name="Google Shape;6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25" y="2181205"/>
            <a:ext cx="4425099" cy="248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875" y="3001575"/>
            <a:ext cx="3803825" cy="8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6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Arte/Sonorização</a:t>
            </a:r>
            <a:endParaRPr/>
          </a:p>
        </p:txBody>
      </p:sp>
      <p:sp>
        <p:nvSpPr>
          <p:cNvPr id="638" name="Google Shape;638;p36"/>
          <p:cNvSpPr txBox="1"/>
          <p:nvPr>
            <p:ph idx="2" type="subTitle"/>
          </p:nvPr>
        </p:nvSpPr>
        <p:spPr>
          <a:xfrm>
            <a:off x="749775" y="1017725"/>
            <a:ext cx="78927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Sons - 22 Efeitos sonoros, 10 cenários diferentes. 12 </a:t>
            </a:r>
            <a:r>
              <a:rPr lang="pt-BR" sz="1800"/>
              <a:t>Variações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Masterização dos Sfx e da Música.</a:t>
            </a:r>
            <a:endParaRPr sz="1800"/>
          </a:p>
        </p:txBody>
      </p:sp>
      <p:pic>
        <p:nvPicPr>
          <p:cNvPr id="639" name="Google Shape;6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950" y="1826450"/>
            <a:ext cx="3605058" cy="28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6"/>
          <p:cNvSpPr txBox="1"/>
          <p:nvPr>
            <p:ph idx="2" type="subTitle"/>
          </p:nvPr>
        </p:nvSpPr>
        <p:spPr>
          <a:xfrm>
            <a:off x="4860550" y="2792975"/>
            <a:ext cx="37818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Feitos com Chiptone e BeepBox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Design</a:t>
            </a:r>
            <a:endParaRPr/>
          </a:p>
        </p:txBody>
      </p:sp>
      <p:sp>
        <p:nvSpPr>
          <p:cNvPr id="646" name="Google Shape;646;p37"/>
          <p:cNvSpPr txBox="1"/>
          <p:nvPr>
            <p:ph idx="2" type="subTitle"/>
          </p:nvPr>
        </p:nvSpPr>
        <p:spPr>
          <a:xfrm>
            <a:off x="516075" y="1017725"/>
            <a:ext cx="8171400" cy="3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Ferramentas como Coyote Time, Jump Buffer para dash e WallJump,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Ceiling “Push” </a:t>
            </a:r>
            <a:r>
              <a:rPr lang="pt-BR" sz="1800"/>
              <a:t>correciona</a:t>
            </a:r>
            <a:r>
              <a:rPr lang="pt-BR" sz="1800"/>
              <a:t> sua posição caso você bata com a cabeça em um canto,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(Versão para dash sendo implementada para PGS).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Configuração das variáveis para dar a sensação de velocidade ao jogo.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Implementação de Leaderboard dentro do Jogo para aumentar a ideia de Arcade e ser atrativo no PGS.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Planejamento do Nível, (Ajustes sendo realizados para a PGS).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Sfx do personagem sendo no Chiptone com o mesmo tipo onda para tentar passar uma ideia de personalidade.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8"/>
          <p:cNvSpPr txBox="1"/>
          <p:nvPr>
            <p:ph type="title"/>
          </p:nvPr>
        </p:nvSpPr>
        <p:spPr>
          <a:xfrm>
            <a:off x="720000" y="164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Ludo-Narrativa</a:t>
            </a:r>
            <a:endParaRPr/>
          </a:p>
        </p:txBody>
      </p:sp>
      <p:sp>
        <p:nvSpPr>
          <p:cNvPr id="652" name="Google Shape;652;p38"/>
          <p:cNvSpPr txBox="1"/>
          <p:nvPr>
            <p:ph idx="2" type="subTitle"/>
          </p:nvPr>
        </p:nvSpPr>
        <p:spPr>
          <a:xfrm>
            <a:off x="625650" y="737575"/>
            <a:ext cx="7892700" cy="4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Ideias Originais - Cada fase será um “cenário de Catástrofe” qual você deve </a:t>
            </a:r>
            <a:r>
              <a:rPr lang="pt-BR" sz="1400"/>
              <a:t>atravessar</a:t>
            </a:r>
            <a:r>
              <a:rPr lang="pt-BR" sz="1400"/>
              <a:t> rapidamente ou perecer.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Cenários já planejados que não foram utilizados: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Bomba/ Explosão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Inundação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Ideia de “modo história” backup </a:t>
            </a:r>
            <a:r>
              <a:rPr lang="pt-BR" sz="1000"/>
              <a:t>(Provavelmente não será implementado a tempo - estou na corrida)</a:t>
            </a:r>
            <a:endParaRPr sz="10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jogo inicia apenas com a frase “Find yourself” ficando em cima do personagem que lentamente da fade out, para trás tem uma parede, apenas uma direção pra seguir. Após uma volta o fantasma do Time Trial está no início, a linha de chegada aparece. A corrida começa contra seu fantasma, duas voltas na segunda o fantasma troca. 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Se você perder alguma das corridas contra seu fantasma - Derrota.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Durante a corrida frases aparecem em cima de seu personagem.</a:t>
            </a:r>
            <a:endParaRPr sz="1800"/>
          </a:p>
          <a:p>
            <a:pPr indent="-342900" lvl="1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“this can’t be good”</a:t>
            </a:r>
            <a:endParaRPr sz="1800"/>
          </a:p>
          <a:p>
            <a:pPr indent="-342900" lvl="1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“I must win”</a:t>
            </a:r>
            <a:endParaRPr sz="1800"/>
          </a:p>
          <a:p>
            <a:pPr indent="-342900" lvl="7" marL="41148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“Beat him or perish” - em vermelho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9"/>
          <p:cNvSpPr txBox="1"/>
          <p:nvPr>
            <p:ph type="title"/>
          </p:nvPr>
        </p:nvSpPr>
        <p:spPr>
          <a:xfrm>
            <a:off x="720000" y="164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Futura?</a:t>
            </a:r>
            <a:endParaRPr/>
          </a:p>
        </p:txBody>
      </p:sp>
      <p:sp>
        <p:nvSpPr>
          <p:cNvPr id="658" name="Google Shape;658;p39"/>
          <p:cNvSpPr txBox="1"/>
          <p:nvPr>
            <p:ph idx="2" type="subTitle"/>
          </p:nvPr>
        </p:nvSpPr>
        <p:spPr>
          <a:xfrm>
            <a:off x="625650" y="737575"/>
            <a:ext cx="7892700" cy="4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Segue a lista de Implementações planejadas para o PGS - Tarefas Prováveis</a:t>
            </a:r>
            <a:r>
              <a:rPr lang="pt-BR"/>
              <a:t>(90% de chance)</a:t>
            </a:r>
            <a:r>
              <a:rPr lang="pt-BR" sz="16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Terminar Implementação do Auxílio para o Dash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Squash and Stretch para os Botões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Áudio</a:t>
            </a:r>
            <a:r>
              <a:rPr lang="pt-BR" sz="1400"/>
              <a:t> adicional ao conseguir um novo recorde na Corrida.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Alterações no Mapa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Tarefas Improváveis</a:t>
            </a:r>
            <a:r>
              <a:rPr lang="pt-BR"/>
              <a:t>(40% de chance)</a:t>
            </a:r>
            <a:r>
              <a:rPr lang="pt-BR" sz="16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Terminar Sistema de Time Trial Ghost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Modo “História” - Descrita no Slide anterior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Efeito de Transição entre cenas.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Melhorar Cores.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Se um milagre acontecer</a:t>
            </a:r>
            <a:r>
              <a:rPr lang="pt-BR"/>
              <a:t>(&lt;1% de chance)</a:t>
            </a:r>
            <a:r>
              <a:rPr lang="pt-BR" sz="16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Modo “Time Trial” - Correr contra um fantasma desejado.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Mais Juice - Screen Shake, etc.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Efeito Simples de Post Processing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0"/>
          <p:cNvSpPr txBox="1"/>
          <p:nvPr>
            <p:ph type="title"/>
          </p:nvPr>
        </p:nvSpPr>
        <p:spPr>
          <a:xfrm>
            <a:off x="4671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Pessoais</a:t>
            </a:r>
            <a:endParaRPr/>
          </a:p>
        </p:txBody>
      </p:sp>
      <p:sp>
        <p:nvSpPr>
          <p:cNvPr id="664" name="Google Shape;664;p40"/>
          <p:cNvSpPr txBox="1"/>
          <p:nvPr/>
        </p:nvSpPr>
        <p:spPr>
          <a:xfrm>
            <a:off x="749775" y="1017725"/>
            <a:ext cx="7948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Vergonha, eu estava muito envergonhado sobre estar atrasado e ainda não ter apresentado nada nas aulas.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Solução: Apresentar algo incompleto, sabendo que seria um sentimento ruim, mas diminuindo as expectativas e possibilitando que eu começasse a trabalhar de verdade no projeto.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Desmotivação, pensar que não valia a pena trabalhar em algo que já estava destinado a falhar.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Solução: Começar pelas coisas que pareciam atraentes ou 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cativaram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o meu interesse, como Squash and Stretch, ou o Background, tentando trabalhar, consistentemente, mesmo que pouco.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Setbacks, coisas que “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deveriam”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ser fáceis ou rápidas como, Sons e Menu, demoraram e Diversos dos sistemas que pareciam terminados apresentaram diversos Bugs, especialmente o pulo.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Solução: Correr atrás de resolver cada coisa de uma vez, não se desesperar e focar no mais importante para a entrega.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Crunch, muitas coisas cruciais para as últimas semanas.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Solução: Tankar, priorizar EXP4 ao máximo e fazer o meu melhor para entregar algo aceitável, não desistir e focar na menor tarefa que precisa ser feita urgentemente.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1"/>
          <p:cNvSpPr txBox="1"/>
          <p:nvPr>
            <p:ph type="title"/>
          </p:nvPr>
        </p:nvSpPr>
        <p:spPr>
          <a:xfrm>
            <a:off x="4671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Implementação</a:t>
            </a:r>
            <a:endParaRPr/>
          </a:p>
        </p:txBody>
      </p:sp>
      <p:sp>
        <p:nvSpPr>
          <p:cNvPr id="670" name="Google Shape;670;p41"/>
          <p:cNvSpPr txBox="1"/>
          <p:nvPr/>
        </p:nvSpPr>
        <p:spPr>
          <a:xfrm>
            <a:off x="749775" y="1017725"/>
            <a:ext cx="7948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 relação a implementação do projeto em si, não houve nenhum desafio enorme, mais como inúmeros erros pequenos que consumiram meu tempo de desenvolvimento.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Mudança de escopo, o jogo entregue não é aquilo que foi planejado inicialmente.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Solução: Fazer o possível, focar em entregar algo, um jogo, acima daquilo que está planejado, mudar o escopo se necessário.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Solução Melhor: Se planejar adequada e 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realisticamente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após a mudança de escopo o desenvolvimento seguiu conforme o que foi planejado, dentro das novas expectativas.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Revisão dos Objetivos Pessoais</a:t>
            </a:r>
            <a:endParaRPr/>
          </a:p>
        </p:txBody>
      </p:sp>
      <p:sp>
        <p:nvSpPr>
          <p:cNvPr id="537" name="Google Shape;537;p24"/>
          <p:cNvSpPr txBox="1"/>
          <p:nvPr>
            <p:ph idx="9" type="subTitle"/>
          </p:nvPr>
        </p:nvSpPr>
        <p:spPr>
          <a:xfrm>
            <a:off x="720000" y="1258675"/>
            <a:ext cx="7966500" cy="3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Fazer um Jogo sozinho e  autonomia, ter um jogo para trabalhar em depois do semestre.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pt-BR" sz="1400"/>
              <a:t>Fazer um jogo sozinho pela primeira vez com certeza foi uma experiência desafiadora, eu me arrependo bastante de não ter feito tudo o que eu podia para começar o projeto mais cedo, eu creio que eu poderia ter feito um produto bem melhor.</a:t>
            </a:r>
            <a:endParaRPr b="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pt-BR" sz="1400"/>
              <a:t>Na questão de autonomia eu acredito ter feito bastante progresso, especialmente se aproximando para o final de semestre, as minhas outras </a:t>
            </a:r>
            <a:r>
              <a:rPr b="0" lang="pt-BR" sz="1400"/>
              <a:t>responsabilidades</a:t>
            </a:r>
            <a:r>
              <a:rPr b="0" lang="pt-BR" sz="1400"/>
              <a:t> não </a:t>
            </a:r>
            <a:r>
              <a:rPr b="0" lang="pt-BR" sz="1400"/>
              <a:t>diminuíram</a:t>
            </a:r>
            <a:r>
              <a:rPr b="0" lang="pt-BR" sz="1400"/>
              <a:t> mas eu </a:t>
            </a:r>
            <a:r>
              <a:rPr b="0" lang="pt-BR" sz="1400"/>
              <a:t>comecei</a:t>
            </a:r>
            <a:r>
              <a:rPr b="0" lang="pt-BR" sz="1400"/>
              <a:t> a criar a disciplina de trabalhar continuamente no jogo, possibilitando que eu realmente entregasse um jogo, não o jogo que eu gostaria de ter entregue mas um jogo por definição.</a:t>
            </a:r>
            <a:endParaRPr b="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pt-BR" sz="1400"/>
              <a:t>De uma forma geral eu não creio que fiz um ótimo trabalho nesse objetivo, mas olhando mais </a:t>
            </a:r>
            <a:r>
              <a:rPr b="0" lang="pt-BR" sz="1400"/>
              <a:t>especificamente</a:t>
            </a:r>
            <a:r>
              <a:rPr b="0" lang="pt-BR" sz="1400"/>
              <a:t> para o final do tempo de projeto eu estou muito orgulhoso do meu projeto, e motivado para continuar trabalhando nas férias, talvez não apenas nesse jogo, mas definitivamente até ele estar em um ponto em que eu me sinta mais feliz com.</a:t>
            </a:r>
            <a:endParaRPr b="0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2"/>
          <p:cNvSpPr txBox="1"/>
          <p:nvPr>
            <p:ph type="title"/>
          </p:nvPr>
        </p:nvSpPr>
        <p:spPr>
          <a:xfrm>
            <a:off x="467175" y="141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Comunicação</a:t>
            </a:r>
            <a:endParaRPr/>
          </a:p>
        </p:txBody>
      </p:sp>
      <p:sp>
        <p:nvSpPr>
          <p:cNvPr id="676" name="Google Shape;676;p42"/>
          <p:cNvSpPr txBox="1"/>
          <p:nvPr/>
        </p:nvSpPr>
        <p:spPr>
          <a:xfrm>
            <a:off x="597900" y="714200"/>
            <a:ext cx="79482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Planejamento - Manter um Scrum Board semanal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Diário é demais para mim.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Planejar adiante quando não será possível trabalhar no projeto por conta de outras responsabilidades e não se sentir culpado por essas 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ocasiões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Apresentações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ESSA É A COISA MAIS IMPORTANTE QUE APRENDI ESSE SEMESTRE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Não se esconder, sempre apresentar seu trabalho, por mais inadequado que seja, por mais vergonhosa que a experiência seja.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Não 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está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mais escondendo alivia muito a pressão sobre o desenvolvimento e 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adequar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suas expectativas, ajuda a saber o que é possível e motiva a trabalhar naquilo que importa ao invés de pensar na pressão do projeto como um todo.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Aceitar feedbacks e separar seu valor daquilo que você produz.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Filtrar Feedbacks inadequados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Os poucos feedbacks que eu desconsiderei para o meu projeto foram por conta do seguinte: A pessoa queria ajudar demais, às vezes não há muito o que falar do protótipo, ainda mais se ele for muito inicial, mas as pessoas querem ajudar e buscam algo por mais insignificante que seja pra falar.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Esse ensinamento fica pra mim mais como algo para se evitar quando EU estiver dando feedback do que algo para ativamente procurar quando recebendo eles.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3"/>
          <p:cNvSpPr txBox="1"/>
          <p:nvPr>
            <p:ph type="title"/>
          </p:nvPr>
        </p:nvSpPr>
        <p:spPr>
          <a:xfrm>
            <a:off x="467175" y="141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Contemplação Final</a:t>
            </a:r>
            <a:endParaRPr/>
          </a:p>
        </p:txBody>
      </p:sp>
      <p:sp>
        <p:nvSpPr>
          <p:cNvPr id="682" name="Google Shape;682;p43"/>
          <p:cNvSpPr txBox="1"/>
          <p:nvPr/>
        </p:nvSpPr>
        <p:spPr>
          <a:xfrm>
            <a:off x="597900" y="714200"/>
            <a:ext cx="79482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No geral eu achei desafiador, desmotivador e completamente humilhante a minha primeira experiência fazendo um projeto solo, por minha própria culpa.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Mas também foi 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incrivelmente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satisfatório e gratificante, especialmente para o final do semestre quando as coisas começaram a andar.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Eu me sinto muito orgulhoso do que promovi, apesar de pensar que poderia ter sido muito, muito, muito melhor, “se isso” ou “se aquilo” tivesse acontecido.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Apesar de ter entregue algo “inadequado”, eu acho que esse projeto foi a primeira vez que eu ouvi que algo que eu estava produzindo tinha 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potencial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isso foi muito motivador.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Saindo desse projeto, eu quero explorar as ideias que eu tenho para melhorar esse jogo e começar a fazer outros protótipos dos quais eu tenho interesse. Sem precisar focar nas falsas 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expectativas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que eu coloco sobre mim mesmo.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Eu coloco muito valor na vergonha que eu passei nesse semestre e na culpa que eu senti, porque foi como descobrir que aquilo que eu temia não era nem perto de tão ruim quanto aquilo que eu colocava sobre mim mesmo.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Muito obrigado pela atenção Prof. e muito obrigado por todo o semestre, perdão pelos 21 slides de mucho texto e por toda a dor de cabeça que eu 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ocasionou</a:t>
            </a: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esse semestre.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pt-BR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Nos vemos na PGS.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Revisão dos Objetivos Pessoais</a:t>
            </a:r>
            <a:endParaRPr/>
          </a:p>
        </p:txBody>
      </p:sp>
      <p:sp>
        <p:nvSpPr>
          <p:cNvPr id="543" name="Google Shape;543;p25"/>
          <p:cNvSpPr txBox="1"/>
          <p:nvPr>
            <p:ph idx="9" type="subTitle"/>
          </p:nvPr>
        </p:nvSpPr>
        <p:spPr>
          <a:xfrm>
            <a:off x="720000" y="1258675"/>
            <a:ext cx="7966500" cy="3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Aprender a programar de maneira Modular.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pt-BR" sz="1400"/>
              <a:t>Em realidade esse objetivo evoluiu para ser algo mais geral como aprender a </a:t>
            </a:r>
            <a:r>
              <a:rPr b="0" lang="pt-BR" sz="1400"/>
              <a:t>fatorar</a:t>
            </a:r>
            <a:r>
              <a:rPr b="0" lang="pt-BR" sz="1400"/>
              <a:t> melhor e organizar melhor meus códigos, algo que eu creio ter progredido muito durante o semestre.</a:t>
            </a:r>
            <a:endParaRPr b="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pt-BR" sz="1400"/>
              <a:t>Desde modularizar a optimização e diferentes técnicas de programação, programar todos os aspectos de um jogo, mesmo que um simples, sozinho me ajudou muito a ter que de fato aprender novas técnicas e aplicações de programação que eu nunca havia visto antes.</a:t>
            </a:r>
            <a:endParaRPr b="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pt-BR" sz="1400"/>
              <a:t>Dando uma ênfase para </a:t>
            </a:r>
            <a:r>
              <a:rPr b="0" lang="pt-BR" sz="1400"/>
              <a:t>Coroutines</a:t>
            </a:r>
            <a:r>
              <a:rPr b="0" lang="pt-BR" sz="1400"/>
              <a:t> e Scriptable Objects, que eu me aprofundei mais em durante a produção do jogo. Além de diversos outros aspectos mais básicos em relação a variáveis(enums, structs, etc.) , métodos,  Raycasts e sobre a Unity como ferramenta, como o novo sistema de Inputs e a implementação e Canvas, UI e Color.</a:t>
            </a:r>
            <a:endParaRPr b="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pt-BR" sz="1400"/>
              <a:t>Eu me foquei bastante em programação nesse projeto e creio que aprendi bastante.</a:t>
            </a:r>
            <a:endParaRPr b="0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Revisão dos Objetivos Pessoais</a:t>
            </a:r>
            <a:endParaRPr/>
          </a:p>
        </p:txBody>
      </p:sp>
      <p:sp>
        <p:nvSpPr>
          <p:cNvPr id="549" name="Google Shape;549;p26"/>
          <p:cNvSpPr txBox="1"/>
          <p:nvPr>
            <p:ph idx="9" type="subTitle"/>
          </p:nvPr>
        </p:nvSpPr>
        <p:spPr>
          <a:xfrm>
            <a:off x="720000" y="1258675"/>
            <a:ext cx="7966500" cy="3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Vfx e Post-Processing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pt-BR" sz="1400"/>
              <a:t>Esse aspecto era o que eu tinha imaginado que daria a cara de “polido” e </a:t>
            </a:r>
            <a:r>
              <a:rPr b="0" lang="pt-BR" sz="1400"/>
              <a:t>único</a:t>
            </a:r>
            <a:r>
              <a:rPr b="0" lang="pt-BR" sz="1400"/>
              <a:t> para o jogo, também é uma área que eu explorei pouco na minha vida, com </a:t>
            </a:r>
            <a:r>
              <a:rPr b="0" lang="pt-BR" sz="1400"/>
              <a:t>exceção</a:t>
            </a:r>
            <a:r>
              <a:rPr b="0" lang="pt-BR" sz="1400"/>
              <a:t> de estudos e shades básicos e também é meu maior arrependimento durante a produção do jogo.</a:t>
            </a:r>
            <a:endParaRPr b="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pt-BR" sz="1400"/>
              <a:t>Por conta do meu enorme atraso inicial, e também por conta da carga de trabalho das outras matérias ser bem maior do que eu pensei inicialmente,  eu tive que gastar todo o meu tempo de projeto “correndo atrás”, implementando algumas mecânicas e aspectos interessantes, mas tendo que ir atrás de fazer as coisas necessárias para um jogo que estavam faltando o que me impossibilitou de lidar com as coisas mais avançadas que eu queria aprender.</a:t>
            </a:r>
            <a:endParaRPr b="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pt-BR" sz="1400"/>
              <a:t>No geral nenhum progresso nessa área, mas ainda desejo ir atrás disso antes do início do próximo semestre.</a:t>
            </a:r>
            <a:endParaRPr b="0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Revisão dos Objetivos Pessoais</a:t>
            </a:r>
            <a:endParaRPr/>
          </a:p>
        </p:txBody>
      </p:sp>
      <p:sp>
        <p:nvSpPr>
          <p:cNvPr id="555" name="Google Shape;555;p27"/>
          <p:cNvSpPr txBox="1"/>
          <p:nvPr>
            <p:ph idx="9" type="subTitle"/>
          </p:nvPr>
        </p:nvSpPr>
        <p:spPr>
          <a:xfrm>
            <a:off x="720000" y="1258675"/>
            <a:ext cx="7966500" cy="3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Geral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pt-BR" sz="1400"/>
              <a:t>Apesar dos desafios e dos “fracassos” desse semestre eu ainda me orgulho bastante da minha entrega, ambos por ser prova de que eu consigo fazer algo sozinho, por mais simples que seja, e também pelo meu grande progresso recente em relação ao meu maior objetivo do semestre que era trabalhar consistentemente.</a:t>
            </a:r>
            <a:endParaRPr b="0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Implementações</a:t>
            </a:r>
            <a:endParaRPr/>
          </a:p>
        </p:txBody>
      </p:sp>
      <p:sp>
        <p:nvSpPr>
          <p:cNvPr id="561" name="Google Shape;561;p28"/>
          <p:cNvSpPr txBox="1"/>
          <p:nvPr>
            <p:ph idx="2" type="subTitle"/>
          </p:nvPr>
        </p:nvSpPr>
        <p:spPr>
          <a:xfrm>
            <a:off x="749750" y="1445150"/>
            <a:ext cx="7221900" cy="28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eu fiz o jogo solo, tudo que está implementado foi feito por mim(com </a:t>
            </a:r>
            <a:r>
              <a:rPr lang="pt-BR"/>
              <a:t>exceção</a:t>
            </a:r>
            <a:r>
              <a:rPr lang="pt-BR"/>
              <a:t> das músicas), mas eu gostaria de colocar os créditos mais importantes para o desenvolvimento: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Shinjingi - Platformer Controller Base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Christina Creates Games - Squash and Stretch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Small Hedge Games - Sound Manager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Brackeys - Menu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7"/>
              </a:rPr>
              <a:t>TaroDev - Sistema de Replay TimeTrail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8"/>
              </a:rPr>
              <a:t>Fernando Jun Okawa - Ajuda para implementação da Base do Dash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pt-BR"/>
              <a:t>Todos esses elementos foram adaptados para suprimir as necessidades do jogo.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Agradeço</a:t>
            </a:r>
            <a:r>
              <a:rPr lang="pt-BR"/>
              <a:t> também pela ajuda com as duas músicas do jogo e membro honorário da equipe: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Genaro Juliano - Músicas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a todos que deram feedback para o projeto incluindo mas não limitados aos professores.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9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Entrega Complementar - Acompanhamento Semanal Final</a:t>
            </a:r>
            <a:endParaRPr sz="2100"/>
          </a:p>
        </p:txBody>
      </p:sp>
      <p:sp>
        <p:nvSpPr>
          <p:cNvPr id="567" name="Google Shape;567;p29"/>
          <p:cNvSpPr txBox="1"/>
          <p:nvPr>
            <p:ph idx="2" type="subTitle"/>
          </p:nvPr>
        </p:nvSpPr>
        <p:spPr>
          <a:xfrm>
            <a:off x="749775" y="1142100"/>
            <a:ext cx="72219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 u="sng">
                <a:solidFill>
                  <a:schemeClr val="hlink"/>
                </a:solidFill>
                <a:hlinkClick r:id="rId3"/>
              </a:rPr>
              <a:t>Vídeo(Não é o vídeo da apresentação)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pt-BR"/>
              <a:t>Áudio</a:t>
            </a:r>
            <a:r>
              <a:rPr b="1" lang="pt-BR"/>
              <a:t> gravado corretamente, demonstrando Menu e novas funcionalidades.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pt-BR"/>
              <a:t>Comentado com todas as mudanças da semana.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pt-BR"/>
              <a:t>“Acompanhamento Semanal” Final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Programação</a:t>
            </a:r>
            <a:endParaRPr/>
          </a:p>
        </p:txBody>
      </p:sp>
      <p:pic>
        <p:nvPicPr>
          <p:cNvPr id="573" name="Google Shape;5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225" y="1258651"/>
            <a:ext cx="1158100" cy="26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0"/>
          <p:cNvSpPr txBox="1"/>
          <p:nvPr/>
        </p:nvSpPr>
        <p:spPr>
          <a:xfrm>
            <a:off x="7370725" y="4012775"/>
            <a:ext cx="124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Scripts do Jogo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75" name="Google Shape;5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450" y="1258650"/>
            <a:ext cx="2585775" cy="10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0"/>
          <p:cNvSpPr txBox="1"/>
          <p:nvPr/>
        </p:nvSpPr>
        <p:spPr>
          <a:xfrm>
            <a:off x="4826450" y="2411325"/>
            <a:ext cx="215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2400 linhas totais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194225" y="1344725"/>
            <a:ext cx="447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Basicamente tudo que está no jogo agora foi feito durante o período da segunda entrega, com poucas 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exceções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por conta de muitos bugs e 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refatorações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que foram necessárias quando novas 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mecânicas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eram introduzidas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194225" y="2271000"/>
            <a:ext cx="4475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Principais implementações: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-"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Squash and Stretch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-"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Ceiling Edge Detection e Movimentação Fluída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-"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Dash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-"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Sistema de Implementação da Corrida(Gameplay Loop)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-"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Sistema de Partículas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-"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Sistema de LeaderBoard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-"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Sistema de Ghosts TimeTrial (Ainda não está concluído)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- Programação</a:t>
            </a:r>
            <a:endParaRPr/>
          </a:p>
        </p:txBody>
      </p:sp>
      <p:sp>
        <p:nvSpPr>
          <p:cNvPr id="584" name="Google Shape;584;p31"/>
          <p:cNvSpPr txBox="1"/>
          <p:nvPr/>
        </p:nvSpPr>
        <p:spPr>
          <a:xfrm>
            <a:off x="749775" y="1017725"/>
            <a:ext cx="376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Sound Manager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85" name="Google Shape;5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75" y="1304049"/>
            <a:ext cx="3359005" cy="16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1"/>
          <p:cNvSpPr txBox="1"/>
          <p:nvPr/>
        </p:nvSpPr>
        <p:spPr>
          <a:xfrm>
            <a:off x="4689375" y="1017713"/>
            <a:ext cx="376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Menus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7" name="Google Shape;587;p31"/>
          <p:cNvSpPr txBox="1"/>
          <p:nvPr/>
        </p:nvSpPr>
        <p:spPr>
          <a:xfrm>
            <a:off x="749775" y="2952725"/>
            <a:ext cx="376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Partículas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8" name="Google Shape;588;p31"/>
          <p:cNvSpPr txBox="1"/>
          <p:nvPr/>
        </p:nvSpPr>
        <p:spPr>
          <a:xfrm>
            <a:off x="4666575" y="2847750"/>
            <a:ext cx="376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RaceManager - Gameplay Loops, 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Utilizável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pra 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múltiplos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modos de jogo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89" name="Google Shape;5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375" y="1361258"/>
            <a:ext cx="3081021" cy="151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750" y="3322027"/>
            <a:ext cx="3303047" cy="162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6575" y="3369450"/>
            <a:ext cx="3303873" cy="16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Waves Pitch Deck by Slidesgo">
  <a:themeElements>
    <a:clrScheme name="Simple Light">
      <a:dk1>
        <a:srgbClr val="FFFFFF"/>
      </a:dk1>
      <a:lt1>
        <a:srgbClr val="000000"/>
      </a:lt1>
      <a:dk2>
        <a:srgbClr val="636363"/>
      </a:dk2>
      <a:lt2>
        <a:srgbClr val="A2A2A2"/>
      </a:lt2>
      <a:accent1>
        <a:srgbClr val="C3C3C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